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30" r:id="rId1"/>
    <p:sldMasterId id="2147483888" r:id="rId2"/>
    <p:sldMasterId id="2147483907" r:id="rId3"/>
    <p:sldMasterId id="2147483917" r:id="rId4"/>
    <p:sldMasterId id="2147483941" r:id="rId5"/>
  </p:sldMasterIdLst>
  <p:notesMasterIdLst>
    <p:notesMasterId r:id="rId32"/>
  </p:notesMasterIdLst>
  <p:handoutMasterIdLst>
    <p:handoutMasterId r:id="rId33"/>
  </p:handoutMasterIdLst>
  <p:sldIdLst>
    <p:sldId id="598" r:id="rId6"/>
    <p:sldId id="689" r:id="rId7"/>
    <p:sldId id="676" r:id="rId8"/>
    <p:sldId id="677" r:id="rId9"/>
    <p:sldId id="678" r:id="rId10"/>
    <p:sldId id="679" r:id="rId11"/>
    <p:sldId id="680" r:id="rId12"/>
    <p:sldId id="681" r:id="rId13"/>
    <p:sldId id="683" r:id="rId14"/>
    <p:sldId id="684" r:id="rId15"/>
    <p:sldId id="685" r:id="rId16"/>
    <p:sldId id="686" r:id="rId17"/>
    <p:sldId id="687" r:id="rId18"/>
    <p:sldId id="688" r:id="rId19"/>
    <p:sldId id="664" r:id="rId20"/>
    <p:sldId id="665" r:id="rId21"/>
    <p:sldId id="666" r:id="rId22"/>
    <p:sldId id="667" r:id="rId23"/>
    <p:sldId id="668" r:id="rId24"/>
    <p:sldId id="669" r:id="rId25"/>
    <p:sldId id="670" r:id="rId26"/>
    <p:sldId id="671" r:id="rId27"/>
    <p:sldId id="672" r:id="rId28"/>
    <p:sldId id="673" r:id="rId29"/>
    <p:sldId id="674" r:id="rId30"/>
    <p:sldId id="675" r:id="rId31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198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386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3582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4781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855978" algn="l" defTabSz="342386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027172" algn="l" defTabSz="342386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198367" algn="l" defTabSz="342386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369566" algn="l" defTabSz="342386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C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53F96"/>
    <a:srgbClr val="FF3399"/>
    <a:srgbClr val="05E510"/>
    <a:srgbClr val="3C3C3C"/>
    <a:srgbClr val="2D2C4C"/>
    <a:srgbClr val="092C84"/>
    <a:srgbClr val="FF0000"/>
    <a:srgbClr val="49D1D1"/>
    <a:srgbClr val="FF9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9809" autoAdjust="0"/>
  </p:normalViewPr>
  <p:slideViewPr>
    <p:cSldViewPr>
      <p:cViewPr varScale="1">
        <p:scale>
          <a:sx n="72" d="100"/>
          <a:sy n="72" d="100"/>
        </p:scale>
        <p:origin x="14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270B7-9C14-714F-865C-DFFB590AB3E4}" type="datetimeFigureOut">
              <a:rPr lang="it-IT" smtClean="0"/>
              <a:pPr/>
              <a:t>29/06/2020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3D8C5-9F32-5748-9AB0-E5859173D2C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92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A4084-3C51-4C1B-BACB-09D98B5C2F50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91E75-12D2-4406-ABB1-CD1B42B4928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71198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42386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13582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684781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855978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7172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198367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69566" algn="l" defTabSz="34238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tabLst>
                <a:tab pos="661988" algn="l"/>
                <a:tab pos="1325563" algn="l"/>
                <a:tab pos="1989138" algn="l"/>
                <a:tab pos="2652713" algn="l"/>
              </a:tabLst>
            </a:pPr>
            <a:fld id="{6B1AD63B-1C08-41A6-8BF2-3AEBFCF0E28D}" type="slidenum">
              <a:rPr lang="it-IT" altLang="it-IT">
                <a:solidFill>
                  <a:prstClr val="white"/>
                </a:solidFill>
                <a:latin typeface="Times New Roman" pitchFamily="18" charset="0"/>
              </a:rPr>
              <a:pPr>
                <a:tabLst>
                  <a:tab pos="661988" algn="l"/>
                  <a:tab pos="1325563" algn="l"/>
                  <a:tab pos="1989138" algn="l"/>
                  <a:tab pos="2652713" algn="l"/>
                </a:tabLst>
              </a:pPr>
              <a:t>1</a:t>
            </a:fld>
            <a:endParaRPr lang="it-IT" altLang="it-IT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846514" y="9429750"/>
            <a:ext cx="2941637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08" hangingPunct="0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5383AE3-EEF1-4EB0-B655-C628E4134795}" type="slidenum">
              <a:rPr lang="it-IT" altLang="it-IT" sz="1300" smtClean="0">
                <a:latin typeface="Times New Roman" pitchFamily="18" charset="0"/>
                <a:ea typeface="Microsoft YaHei" pitchFamily="34" charset="-122"/>
                <a:cs typeface="+mn-cs"/>
              </a:rPr>
              <a:pPr algn="r" defTabSz="449208" hangingPunct="0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it-IT" altLang="it-IT" sz="1300" dirty="0">
              <a:latin typeface="Times New Roman" pitchFamily="18" charset="0"/>
              <a:ea typeface="Microsoft YaHei" pitchFamily="34" charset="-122"/>
              <a:cs typeface="+mn-cs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4812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08" hangingPunct="0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C6CD908-812D-4128-AFE6-D1863E8761CB}" type="slidenum">
              <a:rPr lang="it-IT" altLang="it-IT" sz="1300" smtClean="0">
                <a:latin typeface="Times New Roman" pitchFamily="18" charset="0"/>
                <a:ea typeface="Microsoft YaHei" pitchFamily="34" charset="-122"/>
                <a:cs typeface="+mn-cs"/>
              </a:rPr>
              <a:pPr algn="r" defTabSz="449208" hangingPunct="0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it-IT" altLang="it-IT" sz="1300" dirty="0">
              <a:latin typeface="Times New Roman" pitchFamily="18" charset="0"/>
              <a:ea typeface="Microsoft YaHei" pitchFamily="34" charset="-122"/>
              <a:cs typeface="+mn-cs"/>
            </a:endParaRPr>
          </a:p>
        </p:txBody>
      </p:sp>
      <p:sp>
        <p:nvSpPr>
          <p:cNvPr id="184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1" y="4714876"/>
            <a:ext cx="5438775" cy="4467225"/>
          </a:xfrm>
          <a:noFill/>
          <a:ln/>
        </p:spPr>
        <p:txBody>
          <a:bodyPr wrap="none" anchor="ctr"/>
          <a:lstStyle/>
          <a:p>
            <a:endParaRPr lang="it-IT" altLang="it-IT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5086" y="586398"/>
            <a:ext cx="7341714" cy="623507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45089" y="1660898"/>
            <a:ext cx="7341715" cy="43794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707960" indent="-272292">
              <a:buFont typeface="Arial"/>
              <a:buChar char="•"/>
              <a:defRPr sz="1800"/>
            </a:lvl2pPr>
            <a:lvl4pPr marL="1306999" indent="0">
              <a:buFontTx/>
              <a:buNone/>
              <a:defRPr/>
            </a:lvl4pPr>
            <a:lvl5pPr marL="1742667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2"/>
          </p:nvPr>
        </p:nvSpPr>
        <p:spPr>
          <a:xfrm>
            <a:off x="1345085" y="6428001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07/05/14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591644" y="6428001"/>
            <a:ext cx="1095158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fld id="{7E152133-14C5-F048-8E4A-AF3FAD14CD1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3" y="6428001"/>
            <a:ext cx="2895600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919543040"/>
      </p:ext>
    </p:extLst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9867" y="4800600"/>
            <a:ext cx="7326934" cy="566738"/>
          </a:xfrm>
        </p:spPr>
        <p:txBody>
          <a:bodyPr anchor="t"/>
          <a:lstStyle>
            <a:lvl1pPr algn="l">
              <a:defRPr sz="1900" b="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59867" y="612775"/>
            <a:ext cx="7326934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35895" indent="0">
              <a:buNone/>
              <a:defRPr sz="2600"/>
            </a:lvl2pPr>
            <a:lvl3pPr marL="871790" indent="0">
              <a:buNone/>
              <a:defRPr sz="2300"/>
            </a:lvl3pPr>
            <a:lvl4pPr marL="1307686" indent="0">
              <a:buNone/>
              <a:defRPr sz="1900"/>
            </a:lvl4pPr>
            <a:lvl5pPr marL="1743583" indent="0">
              <a:buNone/>
              <a:defRPr sz="1900"/>
            </a:lvl5pPr>
            <a:lvl6pPr marL="2179475" indent="0">
              <a:buNone/>
              <a:defRPr sz="1900"/>
            </a:lvl6pPr>
            <a:lvl7pPr marL="2615371" indent="0">
              <a:buNone/>
              <a:defRPr sz="1900"/>
            </a:lvl7pPr>
            <a:lvl8pPr marL="3051267" indent="0">
              <a:buNone/>
              <a:defRPr sz="1900"/>
            </a:lvl8pPr>
            <a:lvl9pPr marL="3487161" indent="0">
              <a:buNone/>
              <a:defRPr sz="19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59867" y="5367344"/>
            <a:ext cx="7326934" cy="526735"/>
          </a:xfrm>
        </p:spPr>
        <p:txBody>
          <a:bodyPr/>
          <a:lstStyle>
            <a:lvl1pPr marL="0" indent="0">
              <a:buNone/>
              <a:defRPr sz="1300"/>
            </a:lvl1pPr>
            <a:lvl2pPr marL="435895" indent="0">
              <a:buNone/>
              <a:defRPr sz="1100"/>
            </a:lvl2pPr>
            <a:lvl3pPr marL="871790" indent="0">
              <a:buNone/>
              <a:defRPr sz="1000"/>
            </a:lvl3pPr>
            <a:lvl4pPr marL="1307686" indent="0">
              <a:buNone/>
              <a:defRPr sz="900"/>
            </a:lvl4pPr>
            <a:lvl5pPr marL="1743583" indent="0">
              <a:buNone/>
              <a:defRPr sz="900"/>
            </a:lvl5pPr>
            <a:lvl6pPr marL="2179475" indent="0">
              <a:buNone/>
              <a:defRPr sz="900"/>
            </a:lvl6pPr>
            <a:lvl7pPr marL="2615371" indent="0">
              <a:buNone/>
              <a:defRPr sz="900"/>
            </a:lvl7pPr>
            <a:lvl8pPr marL="3051267" indent="0">
              <a:buNone/>
              <a:defRPr sz="900"/>
            </a:lvl8pPr>
            <a:lvl9pPr marL="3487161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359877" y="6428001"/>
            <a:ext cx="259911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0" y="6428001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8001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25667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Titolo presentazione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2133-14C5-F048-8E4A-AF3FAD14CD11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egnaposto testo 2"/>
          <p:cNvSpPr>
            <a:spLocks noGrp="1"/>
          </p:cNvSpPr>
          <p:nvPr>
            <p:ph idx="1"/>
          </p:nvPr>
        </p:nvSpPr>
        <p:spPr>
          <a:xfrm>
            <a:off x="1345089" y="1660887"/>
            <a:ext cx="7341715" cy="4379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07850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52133-14C5-F048-8E4A-AF3FAD14CD11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it-IT" dirty="0"/>
              <a:t>Titolo presentazione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345085" y="1606047"/>
            <a:ext cx="7341716" cy="4119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708855" indent="-272637">
              <a:buFont typeface="Arial"/>
              <a:buChar char="•"/>
              <a:defRPr sz="1800"/>
            </a:lvl2pPr>
            <a:lvl4pPr marL="1308656" indent="0">
              <a:buFontTx/>
              <a:buNone/>
              <a:defRPr/>
            </a:lvl4pPr>
            <a:lvl5pPr marL="1744876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2685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5088" y="1600205"/>
            <a:ext cx="3457388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80" y="1600205"/>
            <a:ext cx="3646423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345085" y="6427999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0" y="6427999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7999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55498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5" y="1535116"/>
            <a:ext cx="34735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6219" indent="0">
              <a:buNone/>
              <a:defRPr sz="1900" b="1"/>
            </a:lvl2pPr>
            <a:lvl3pPr marL="872437" indent="0">
              <a:buNone/>
              <a:defRPr sz="1800" b="1"/>
            </a:lvl3pPr>
            <a:lvl4pPr marL="1308656" indent="0">
              <a:buNone/>
              <a:defRPr sz="1500" b="1"/>
            </a:lvl4pPr>
            <a:lvl5pPr marL="1744876" indent="0">
              <a:buNone/>
              <a:defRPr sz="1500" b="1"/>
            </a:lvl5pPr>
            <a:lvl6pPr marL="2181094" indent="0">
              <a:buNone/>
              <a:defRPr sz="1500" b="1"/>
            </a:lvl6pPr>
            <a:lvl7pPr marL="2617312" indent="0">
              <a:buNone/>
              <a:defRPr sz="1500" b="1"/>
            </a:lvl7pPr>
            <a:lvl8pPr marL="3053530" indent="0">
              <a:buNone/>
              <a:defRPr sz="1500" b="1"/>
            </a:lvl8pPr>
            <a:lvl9pPr marL="3489749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5085" y="2303303"/>
            <a:ext cx="3473575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95581" y="1535116"/>
            <a:ext cx="349122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6219" indent="0">
              <a:buNone/>
              <a:defRPr sz="1900" b="1"/>
            </a:lvl2pPr>
            <a:lvl3pPr marL="872437" indent="0">
              <a:buNone/>
              <a:defRPr sz="1800" b="1"/>
            </a:lvl3pPr>
            <a:lvl4pPr marL="1308656" indent="0">
              <a:buNone/>
              <a:defRPr sz="1500" b="1"/>
            </a:lvl4pPr>
            <a:lvl5pPr marL="1744876" indent="0">
              <a:buNone/>
              <a:defRPr sz="1500" b="1"/>
            </a:lvl5pPr>
            <a:lvl6pPr marL="2181094" indent="0">
              <a:buNone/>
              <a:defRPr sz="1500" b="1"/>
            </a:lvl6pPr>
            <a:lvl7pPr marL="2617312" indent="0">
              <a:buNone/>
              <a:defRPr sz="1500" b="1"/>
            </a:lvl7pPr>
            <a:lvl8pPr marL="3053530" indent="0">
              <a:buNone/>
              <a:defRPr sz="1500" b="1"/>
            </a:lvl8pPr>
            <a:lvl9pPr marL="3489749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95581" y="2303303"/>
            <a:ext cx="3491220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1345085" y="6427999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3" name="Segnaposto numero diapositiva 5"/>
          <p:cNvSpPr txBox="1">
            <a:spLocks/>
          </p:cNvSpPr>
          <p:nvPr userDrawn="1"/>
        </p:nvSpPr>
        <p:spPr>
          <a:xfrm>
            <a:off x="0" y="6427999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06411" y="6427999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759693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9867" y="4800600"/>
            <a:ext cx="7326934" cy="566738"/>
          </a:xfrm>
        </p:spPr>
        <p:txBody>
          <a:bodyPr anchor="t"/>
          <a:lstStyle>
            <a:lvl1pPr algn="l">
              <a:defRPr sz="1900" b="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59867" y="612775"/>
            <a:ext cx="7326934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36219" indent="0">
              <a:buNone/>
              <a:defRPr sz="2600"/>
            </a:lvl2pPr>
            <a:lvl3pPr marL="872437" indent="0">
              <a:buNone/>
              <a:defRPr sz="2300"/>
            </a:lvl3pPr>
            <a:lvl4pPr marL="1308656" indent="0">
              <a:buNone/>
              <a:defRPr sz="1900"/>
            </a:lvl4pPr>
            <a:lvl5pPr marL="1744876" indent="0">
              <a:buNone/>
              <a:defRPr sz="1900"/>
            </a:lvl5pPr>
            <a:lvl6pPr marL="2181094" indent="0">
              <a:buNone/>
              <a:defRPr sz="1900"/>
            </a:lvl6pPr>
            <a:lvl7pPr marL="2617312" indent="0">
              <a:buNone/>
              <a:defRPr sz="1900"/>
            </a:lvl7pPr>
            <a:lvl8pPr marL="3053530" indent="0">
              <a:buNone/>
              <a:defRPr sz="1900"/>
            </a:lvl8pPr>
            <a:lvl9pPr marL="3489749" indent="0">
              <a:buNone/>
              <a:defRPr sz="19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59867" y="5367343"/>
            <a:ext cx="7326934" cy="526735"/>
          </a:xfrm>
        </p:spPr>
        <p:txBody>
          <a:bodyPr/>
          <a:lstStyle>
            <a:lvl1pPr marL="0" indent="0">
              <a:buNone/>
              <a:defRPr sz="1300"/>
            </a:lvl1pPr>
            <a:lvl2pPr marL="436219" indent="0">
              <a:buNone/>
              <a:defRPr sz="1100"/>
            </a:lvl2pPr>
            <a:lvl3pPr marL="872437" indent="0">
              <a:buNone/>
              <a:defRPr sz="1000"/>
            </a:lvl3pPr>
            <a:lvl4pPr marL="1308656" indent="0">
              <a:buNone/>
              <a:defRPr sz="900"/>
            </a:lvl4pPr>
            <a:lvl5pPr marL="1744876" indent="0">
              <a:buNone/>
              <a:defRPr sz="900"/>
            </a:lvl5pPr>
            <a:lvl6pPr marL="2181094" indent="0">
              <a:buNone/>
              <a:defRPr sz="900"/>
            </a:lvl6pPr>
            <a:lvl7pPr marL="2617312" indent="0">
              <a:buNone/>
              <a:defRPr sz="900"/>
            </a:lvl7pPr>
            <a:lvl8pPr marL="3053530" indent="0">
              <a:buNone/>
              <a:defRPr sz="900"/>
            </a:lvl8pPr>
            <a:lvl9pPr marL="3489749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359871" y="6427999"/>
            <a:ext cx="259911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0" y="6427999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7999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01634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10/10/2014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636C-5FEA-4B1A-A437-0BE6FF49154B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CEEB-1740-48D5-B9E5-4C335BFC37B3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Attività e progetti - Area Territorio e Promozione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5086" y="586396"/>
            <a:ext cx="7341714" cy="623507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45089" y="1660887"/>
            <a:ext cx="7341715" cy="43794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708855" indent="-272637">
              <a:buFont typeface="Arial"/>
              <a:buChar char="•"/>
              <a:defRPr sz="1800"/>
            </a:lvl2pPr>
            <a:lvl4pPr marL="1308656" indent="0">
              <a:buFontTx/>
              <a:buNone/>
              <a:defRPr/>
            </a:lvl4pPr>
            <a:lvl5pPr marL="1744876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2"/>
          </p:nvPr>
        </p:nvSpPr>
        <p:spPr>
          <a:xfrm>
            <a:off x="1345085" y="6427999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07/05/14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591643" y="6427999"/>
            <a:ext cx="1095158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fld id="{7E152133-14C5-F048-8E4A-AF3FAD14CD1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3" y="6427999"/>
            <a:ext cx="2895600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519673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Titolo presentazione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2133-14C5-F048-8E4A-AF3FAD14CD11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egnaposto testo 2"/>
          <p:cNvSpPr>
            <a:spLocks noGrp="1"/>
          </p:cNvSpPr>
          <p:nvPr>
            <p:ph idx="1"/>
          </p:nvPr>
        </p:nvSpPr>
        <p:spPr>
          <a:xfrm>
            <a:off x="1345086" y="1660884"/>
            <a:ext cx="7341715" cy="4379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0785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07/05/14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52133-14C5-F048-8E4A-AF3FAD14CD1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/>
              <a:t>Titolo presentazione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345086" y="1606058"/>
            <a:ext cx="7341716" cy="4119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707960" indent="-272292">
              <a:buFont typeface="Arial"/>
              <a:buChar char="•"/>
              <a:defRPr sz="1800"/>
            </a:lvl2pPr>
            <a:lvl4pPr marL="1306999" indent="0">
              <a:buFontTx/>
              <a:buNone/>
              <a:defRPr/>
            </a:lvl4pPr>
            <a:lvl5pPr marL="1742667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26859345"/>
      </p:ext>
    </p:extLst>
  </p:cSld>
  <p:clrMapOvr>
    <a:masterClrMapping/>
  </p:clrMapOvr>
  <p:transition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52133-14C5-F048-8E4A-AF3FAD14CD11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it-IT" dirty="0"/>
              <a:t>Titolo presentazione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345085" y="1606044"/>
            <a:ext cx="7341716" cy="4119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709119" indent="-272738">
              <a:buFont typeface="Arial"/>
              <a:buChar char="•"/>
              <a:defRPr sz="1800"/>
            </a:lvl2pPr>
            <a:lvl4pPr marL="1309142" indent="0">
              <a:buFontTx/>
              <a:buNone/>
              <a:defRPr/>
            </a:lvl4pPr>
            <a:lvl5pPr marL="1745523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26859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5086" y="1600202"/>
            <a:ext cx="3457388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79" y="1600202"/>
            <a:ext cx="3646423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345085" y="6427996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0" y="6427996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7996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5549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5" y="1535114"/>
            <a:ext cx="34735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6381" indent="0">
              <a:buNone/>
              <a:defRPr sz="1900" b="1"/>
            </a:lvl2pPr>
            <a:lvl3pPr marL="872761" indent="0">
              <a:buNone/>
              <a:defRPr sz="1800" b="1"/>
            </a:lvl3pPr>
            <a:lvl4pPr marL="1309142" indent="0">
              <a:buNone/>
              <a:defRPr sz="1500" b="1"/>
            </a:lvl4pPr>
            <a:lvl5pPr marL="1745523" indent="0">
              <a:buNone/>
              <a:defRPr sz="1500" b="1"/>
            </a:lvl5pPr>
            <a:lvl6pPr marL="2181903" indent="0">
              <a:buNone/>
              <a:defRPr sz="1500" b="1"/>
            </a:lvl6pPr>
            <a:lvl7pPr marL="2618284" indent="0">
              <a:buNone/>
              <a:defRPr sz="1500" b="1"/>
            </a:lvl7pPr>
            <a:lvl8pPr marL="3054664" indent="0">
              <a:buNone/>
              <a:defRPr sz="1500" b="1"/>
            </a:lvl8pPr>
            <a:lvl9pPr marL="3491045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5085" y="2303301"/>
            <a:ext cx="3473575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95581" y="1535114"/>
            <a:ext cx="349122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6381" indent="0">
              <a:buNone/>
              <a:defRPr sz="1900" b="1"/>
            </a:lvl2pPr>
            <a:lvl3pPr marL="872761" indent="0">
              <a:buNone/>
              <a:defRPr sz="1800" b="1"/>
            </a:lvl3pPr>
            <a:lvl4pPr marL="1309142" indent="0">
              <a:buNone/>
              <a:defRPr sz="1500" b="1"/>
            </a:lvl4pPr>
            <a:lvl5pPr marL="1745523" indent="0">
              <a:buNone/>
              <a:defRPr sz="1500" b="1"/>
            </a:lvl5pPr>
            <a:lvl6pPr marL="2181903" indent="0">
              <a:buNone/>
              <a:defRPr sz="1500" b="1"/>
            </a:lvl6pPr>
            <a:lvl7pPr marL="2618284" indent="0">
              <a:buNone/>
              <a:defRPr sz="1500" b="1"/>
            </a:lvl7pPr>
            <a:lvl8pPr marL="3054664" indent="0">
              <a:buNone/>
              <a:defRPr sz="1500" b="1"/>
            </a:lvl8pPr>
            <a:lvl9pPr marL="3491045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95581" y="2303301"/>
            <a:ext cx="3491220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1345085" y="6427996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3" name="Segnaposto numero diapositiva 5"/>
          <p:cNvSpPr txBox="1">
            <a:spLocks/>
          </p:cNvSpPr>
          <p:nvPr userDrawn="1"/>
        </p:nvSpPr>
        <p:spPr>
          <a:xfrm>
            <a:off x="0" y="6427996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06411" y="6427996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759693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9867" y="4800600"/>
            <a:ext cx="7326934" cy="566738"/>
          </a:xfrm>
        </p:spPr>
        <p:txBody>
          <a:bodyPr anchor="t"/>
          <a:lstStyle>
            <a:lvl1pPr algn="l">
              <a:defRPr sz="1900" b="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59867" y="612775"/>
            <a:ext cx="7326934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36381" indent="0">
              <a:buNone/>
              <a:defRPr sz="2600"/>
            </a:lvl2pPr>
            <a:lvl3pPr marL="872761" indent="0">
              <a:buNone/>
              <a:defRPr sz="2300"/>
            </a:lvl3pPr>
            <a:lvl4pPr marL="1309142" indent="0">
              <a:buNone/>
              <a:defRPr sz="1900"/>
            </a:lvl4pPr>
            <a:lvl5pPr marL="1745523" indent="0">
              <a:buNone/>
              <a:defRPr sz="1900"/>
            </a:lvl5pPr>
            <a:lvl6pPr marL="2181903" indent="0">
              <a:buNone/>
              <a:defRPr sz="1900"/>
            </a:lvl6pPr>
            <a:lvl7pPr marL="2618284" indent="0">
              <a:buNone/>
              <a:defRPr sz="1900"/>
            </a:lvl7pPr>
            <a:lvl8pPr marL="3054664" indent="0">
              <a:buNone/>
              <a:defRPr sz="1900"/>
            </a:lvl8pPr>
            <a:lvl9pPr marL="3491045" indent="0">
              <a:buNone/>
              <a:defRPr sz="19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59867" y="5367340"/>
            <a:ext cx="7326934" cy="526735"/>
          </a:xfrm>
        </p:spPr>
        <p:txBody>
          <a:bodyPr/>
          <a:lstStyle>
            <a:lvl1pPr marL="0" indent="0">
              <a:buNone/>
              <a:defRPr sz="1300"/>
            </a:lvl1pPr>
            <a:lvl2pPr marL="436381" indent="0">
              <a:buNone/>
              <a:defRPr sz="1100"/>
            </a:lvl2pPr>
            <a:lvl3pPr marL="872761" indent="0">
              <a:buNone/>
              <a:defRPr sz="1000"/>
            </a:lvl3pPr>
            <a:lvl4pPr marL="1309142" indent="0">
              <a:buNone/>
              <a:defRPr sz="900"/>
            </a:lvl4pPr>
            <a:lvl5pPr marL="1745523" indent="0">
              <a:buNone/>
              <a:defRPr sz="900"/>
            </a:lvl5pPr>
            <a:lvl6pPr marL="2181903" indent="0">
              <a:buNone/>
              <a:defRPr sz="900"/>
            </a:lvl6pPr>
            <a:lvl7pPr marL="2618284" indent="0">
              <a:buNone/>
              <a:defRPr sz="900"/>
            </a:lvl7pPr>
            <a:lvl8pPr marL="3054664" indent="0">
              <a:buNone/>
              <a:defRPr sz="900"/>
            </a:lvl8pPr>
            <a:lvl9pPr marL="3491045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359868" y="6427996"/>
            <a:ext cx="259911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0" y="6427996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7996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016345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1BCE7-97F6-4EB2-911E-EF8F3CDCA820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7F56-1879-45EB-9F0C-E13A4CAC2ECF}" type="datetimeFigureOut">
              <a:rPr lang="it-IT"/>
              <a:pPr>
                <a:defRPr/>
              </a:pPr>
              <a:t>29/06/2020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5F7B5-8859-4C74-9030-ACEEB03763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4039468"/>
      </p:ext>
    </p:extLst>
  </p:cSld>
  <p:clrMapOvr>
    <a:masterClrMapping/>
  </p:clrMapOvr>
  <p:transition advClick="0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35" y="2130531"/>
            <a:ext cx="7772331" cy="146977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68" y="3886777"/>
            <a:ext cx="640066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00278" indent="0" algn="ctr">
              <a:buNone/>
              <a:defRPr/>
            </a:lvl2pPr>
            <a:lvl3pPr marL="800564" indent="0" algn="ctr">
              <a:buNone/>
              <a:defRPr/>
            </a:lvl3pPr>
            <a:lvl4pPr marL="1200845" indent="0" algn="ctr">
              <a:buNone/>
              <a:defRPr/>
            </a:lvl4pPr>
            <a:lvl5pPr marL="1601129" indent="0" algn="ctr">
              <a:buNone/>
              <a:defRPr/>
            </a:lvl5pPr>
            <a:lvl6pPr marL="2001411" indent="0" algn="ctr">
              <a:buNone/>
              <a:defRPr/>
            </a:lvl6pPr>
            <a:lvl7pPr marL="2401693" indent="0" algn="ctr">
              <a:buNone/>
              <a:defRPr/>
            </a:lvl7pPr>
            <a:lvl8pPr marL="2801978" indent="0" algn="ctr">
              <a:buNone/>
              <a:defRPr/>
            </a:lvl8pPr>
            <a:lvl9pPr marL="320225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504" y="4406464"/>
            <a:ext cx="7772332" cy="1361811"/>
          </a:xfrm>
        </p:spPr>
        <p:txBody>
          <a:bodyPr/>
          <a:lstStyle>
            <a:lvl1pPr algn="l">
              <a:defRPr sz="35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504" y="2906445"/>
            <a:ext cx="7772332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278" indent="0">
              <a:buNone/>
              <a:defRPr sz="1600"/>
            </a:lvl2pPr>
            <a:lvl3pPr marL="800564" indent="0">
              <a:buNone/>
              <a:defRPr sz="1400"/>
            </a:lvl3pPr>
            <a:lvl4pPr marL="1200845" indent="0">
              <a:buNone/>
              <a:defRPr sz="1200"/>
            </a:lvl4pPr>
            <a:lvl5pPr marL="1601129" indent="0">
              <a:buNone/>
              <a:defRPr sz="1200"/>
            </a:lvl5pPr>
            <a:lvl6pPr marL="2001411" indent="0">
              <a:buNone/>
              <a:defRPr sz="1200"/>
            </a:lvl6pPr>
            <a:lvl7pPr marL="2401693" indent="0">
              <a:buNone/>
              <a:defRPr sz="1200"/>
            </a:lvl7pPr>
            <a:lvl8pPr marL="2801978" indent="0">
              <a:buNone/>
              <a:defRPr sz="1200"/>
            </a:lvl8pPr>
            <a:lvl9pPr marL="3202259" indent="0">
              <a:buNone/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676" y="1605095"/>
            <a:ext cx="4043024" cy="451441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1088" y="1605095"/>
            <a:ext cx="4044383" cy="451441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5088" y="1600216"/>
            <a:ext cx="3457388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80" y="1600216"/>
            <a:ext cx="3646423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825380" y="6428001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07/05/14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591644" y="6428001"/>
            <a:ext cx="1095158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fld id="{7E152133-14C5-F048-8E4A-AF3FAD14CD1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3" y="6428001"/>
            <a:ext cx="2895600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554982457"/>
      </p:ext>
    </p:extLst>
  </p:cSld>
  <p:clrMapOvr>
    <a:masterClrMapping/>
  </p:clrMapOvr>
  <p:transition>
    <p:wipe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87" y="274954"/>
            <a:ext cx="822864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278" indent="0">
              <a:buNone/>
              <a:defRPr sz="1800" b="1"/>
            </a:lvl2pPr>
            <a:lvl3pPr marL="800564" indent="0">
              <a:buNone/>
              <a:defRPr sz="1600" b="1"/>
            </a:lvl3pPr>
            <a:lvl4pPr marL="1200845" indent="0">
              <a:buNone/>
              <a:defRPr sz="1400" b="1"/>
            </a:lvl4pPr>
            <a:lvl5pPr marL="1601129" indent="0">
              <a:buNone/>
              <a:defRPr sz="1400" b="1"/>
            </a:lvl5pPr>
            <a:lvl6pPr marL="2001411" indent="0">
              <a:buNone/>
              <a:defRPr sz="1400" b="1"/>
            </a:lvl6pPr>
            <a:lvl7pPr marL="2401693" indent="0">
              <a:buNone/>
              <a:defRPr sz="1400" b="1"/>
            </a:lvl7pPr>
            <a:lvl8pPr marL="2801978" indent="0">
              <a:buNone/>
              <a:defRPr sz="1400" b="1"/>
            </a:lvl8pPr>
            <a:lvl9pPr marL="3202259" indent="0">
              <a:buNone/>
              <a:defRPr sz="14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676" y="2175167"/>
            <a:ext cx="4040308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278" indent="0">
              <a:buNone/>
              <a:defRPr sz="1800" b="1"/>
            </a:lvl2pPr>
            <a:lvl3pPr marL="800564" indent="0">
              <a:buNone/>
              <a:defRPr sz="1600" b="1"/>
            </a:lvl3pPr>
            <a:lvl4pPr marL="1200845" indent="0">
              <a:buNone/>
              <a:defRPr sz="1400" b="1"/>
            </a:lvl4pPr>
            <a:lvl5pPr marL="1601129" indent="0">
              <a:buNone/>
              <a:defRPr sz="1400" b="1"/>
            </a:lvl5pPr>
            <a:lvl6pPr marL="2001411" indent="0">
              <a:buNone/>
              <a:defRPr sz="1400" b="1"/>
            </a:lvl6pPr>
            <a:lvl7pPr marL="2401693" indent="0">
              <a:buNone/>
              <a:defRPr sz="1400" b="1"/>
            </a:lvl7pPr>
            <a:lvl8pPr marL="2801978" indent="0">
              <a:buNone/>
              <a:defRPr sz="1400" b="1"/>
            </a:lvl8pPr>
            <a:lvl9pPr marL="3202259" indent="0">
              <a:buNone/>
              <a:defRPr sz="14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4657" y="2175167"/>
            <a:ext cx="4041667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76" y="273525"/>
            <a:ext cx="3008162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</p:spPr>
        <p:txBody>
          <a:bodyPr/>
          <a:lstStyle>
            <a:lvl1pPr marL="0" indent="0">
              <a:buNone/>
              <a:defRPr sz="1200"/>
            </a:lvl1pPr>
            <a:lvl2pPr marL="400278" indent="0">
              <a:buNone/>
              <a:defRPr sz="1100"/>
            </a:lvl2pPr>
            <a:lvl3pPr marL="800564" indent="0">
              <a:buNone/>
              <a:defRPr sz="900"/>
            </a:lvl3pPr>
            <a:lvl4pPr marL="1200845" indent="0">
              <a:buNone/>
              <a:defRPr sz="800"/>
            </a:lvl4pPr>
            <a:lvl5pPr marL="1601129" indent="0">
              <a:buNone/>
              <a:defRPr sz="800"/>
            </a:lvl5pPr>
            <a:lvl6pPr marL="2001411" indent="0">
              <a:buNone/>
              <a:defRPr sz="800"/>
            </a:lvl6pPr>
            <a:lvl7pPr marL="2401693" indent="0">
              <a:buNone/>
              <a:defRPr sz="800"/>
            </a:lvl7pPr>
            <a:lvl8pPr marL="2801978" indent="0">
              <a:buNone/>
              <a:defRPr sz="800"/>
            </a:lvl8pPr>
            <a:lvl9pPr marL="3202259" indent="0">
              <a:buNone/>
              <a:defRPr sz="8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678" y="4800900"/>
            <a:ext cx="5486671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678" y="613247"/>
            <a:ext cx="5486671" cy="4114224"/>
          </a:xfrm>
        </p:spPr>
        <p:txBody>
          <a:bodyPr/>
          <a:lstStyle>
            <a:lvl1pPr marL="0" indent="0">
              <a:buNone/>
              <a:defRPr sz="2800"/>
            </a:lvl1pPr>
            <a:lvl2pPr marL="400278" indent="0">
              <a:buNone/>
              <a:defRPr sz="2500"/>
            </a:lvl2pPr>
            <a:lvl3pPr marL="800564" indent="0">
              <a:buNone/>
              <a:defRPr sz="2100"/>
            </a:lvl3pPr>
            <a:lvl4pPr marL="1200845" indent="0">
              <a:buNone/>
              <a:defRPr sz="1800"/>
            </a:lvl4pPr>
            <a:lvl5pPr marL="1601129" indent="0">
              <a:buNone/>
              <a:defRPr sz="1800"/>
            </a:lvl5pPr>
            <a:lvl6pPr marL="2001411" indent="0">
              <a:buNone/>
              <a:defRPr sz="1800"/>
            </a:lvl6pPr>
            <a:lvl7pPr marL="2401693" indent="0">
              <a:buNone/>
              <a:defRPr sz="1800"/>
            </a:lvl7pPr>
            <a:lvl8pPr marL="2801978" indent="0">
              <a:buNone/>
              <a:defRPr sz="1800"/>
            </a:lvl8pPr>
            <a:lvl9pPr marL="3202259" indent="0">
              <a:buNone/>
              <a:defRPr sz="18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678" y="5366630"/>
            <a:ext cx="5486671" cy="806146"/>
          </a:xfrm>
        </p:spPr>
        <p:txBody>
          <a:bodyPr/>
          <a:lstStyle>
            <a:lvl1pPr marL="0" indent="0">
              <a:buNone/>
              <a:defRPr sz="1200"/>
            </a:lvl1pPr>
            <a:lvl2pPr marL="400278" indent="0">
              <a:buNone/>
              <a:defRPr sz="1100"/>
            </a:lvl2pPr>
            <a:lvl3pPr marL="800564" indent="0">
              <a:buNone/>
              <a:defRPr sz="900"/>
            </a:lvl3pPr>
            <a:lvl4pPr marL="1200845" indent="0">
              <a:buNone/>
              <a:defRPr sz="800"/>
            </a:lvl4pPr>
            <a:lvl5pPr marL="1601129" indent="0">
              <a:buNone/>
              <a:defRPr sz="800"/>
            </a:lvl5pPr>
            <a:lvl6pPr marL="2001411" indent="0">
              <a:buNone/>
              <a:defRPr sz="800"/>
            </a:lvl6pPr>
            <a:lvl7pPr marL="2401693" indent="0">
              <a:buNone/>
              <a:defRPr sz="800"/>
            </a:lvl7pPr>
            <a:lvl8pPr marL="2801978" indent="0">
              <a:buNone/>
              <a:defRPr sz="800"/>
            </a:lvl8pPr>
            <a:lvl9pPr marL="3202259" indent="0">
              <a:buNone/>
              <a:defRPr sz="8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2043" y="1605095"/>
            <a:ext cx="2053427" cy="451441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76" y="1605095"/>
            <a:ext cx="6033980" cy="451441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29/05/15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4" y="1535116"/>
            <a:ext cx="34735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5666" indent="0">
              <a:buNone/>
              <a:defRPr sz="1900" b="1"/>
            </a:lvl2pPr>
            <a:lvl3pPr marL="871335" indent="0">
              <a:buNone/>
              <a:defRPr sz="1800" b="1"/>
            </a:lvl3pPr>
            <a:lvl4pPr marL="1306999" indent="0">
              <a:buNone/>
              <a:defRPr sz="1500" b="1"/>
            </a:lvl4pPr>
            <a:lvl5pPr marL="1742667" indent="0">
              <a:buNone/>
              <a:defRPr sz="1500" b="1"/>
            </a:lvl5pPr>
            <a:lvl6pPr marL="2178331" indent="0">
              <a:buNone/>
              <a:defRPr sz="1500" b="1"/>
            </a:lvl6pPr>
            <a:lvl7pPr marL="2614003" indent="0">
              <a:buNone/>
              <a:defRPr sz="1500" b="1"/>
            </a:lvl7pPr>
            <a:lvl8pPr marL="3049673" indent="0">
              <a:buNone/>
              <a:defRPr sz="1500" b="1"/>
            </a:lvl8pPr>
            <a:lvl9pPr marL="3485337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5084" y="2303303"/>
            <a:ext cx="3473575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95581" y="1535116"/>
            <a:ext cx="349122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5666" indent="0">
              <a:buNone/>
              <a:defRPr sz="1900" b="1"/>
            </a:lvl2pPr>
            <a:lvl3pPr marL="871335" indent="0">
              <a:buNone/>
              <a:defRPr sz="1800" b="1"/>
            </a:lvl3pPr>
            <a:lvl4pPr marL="1306999" indent="0">
              <a:buNone/>
              <a:defRPr sz="1500" b="1"/>
            </a:lvl4pPr>
            <a:lvl5pPr marL="1742667" indent="0">
              <a:buNone/>
              <a:defRPr sz="1500" b="1"/>
            </a:lvl5pPr>
            <a:lvl6pPr marL="2178331" indent="0">
              <a:buNone/>
              <a:defRPr sz="1500" b="1"/>
            </a:lvl6pPr>
            <a:lvl7pPr marL="2614003" indent="0">
              <a:buNone/>
              <a:defRPr sz="1500" b="1"/>
            </a:lvl7pPr>
            <a:lvl8pPr marL="3049673" indent="0">
              <a:buNone/>
              <a:defRPr sz="1500" b="1"/>
            </a:lvl8pPr>
            <a:lvl9pPr marL="3485337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95581" y="2303303"/>
            <a:ext cx="3491220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1345085" y="6428001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07/05/14</a:t>
            </a: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2"/>
          </p:nvPr>
        </p:nvSpPr>
        <p:spPr>
          <a:xfrm>
            <a:off x="4506412" y="6428001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  <p:sp>
        <p:nvSpPr>
          <p:cNvPr id="15" name="Segnaposto numero diapositiva 3"/>
          <p:cNvSpPr txBox="1">
            <a:spLocks/>
          </p:cNvSpPr>
          <p:nvPr userDrawn="1"/>
        </p:nvSpPr>
        <p:spPr>
          <a:xfrm>
            <a:off x="0" y="6428001"/>
            <a:ext cx="98564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9693927"/>
      </p:ext>
    </p:extLst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9870" y="4800600"/>
            <a:ext cx="7326934" cy="566738"/>
          </a:xfrm>
        </p:spPr>
        <p:txBody>
          <a:bodyPr anchor="t"/>
          <a:lstStyle>
            <a:lvl1pPr algn="l">
              <a:defRPr sz="1900" b="0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59870" y="612775"/>
            <a:ext cx="7326934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35666" indent="0">
              <a:buNone/>
              <a:defRPr sz="2600"/>
            </a:lvl2pPr>
            <a:lvl3pPr marL="871335" indent="0">
              <a:buNone/>
              <a:defRPr sz="2300"/>
            </a:lvl3pPr>
            <a:lvl4pPr marL="1306999" indent="0">
              <a:buNone/>
              <a:defRPr sz="1900"/>
            </a:lvl4pPr>
            <a:lvl5pPr marL="1742667" indent="0">
              <a:buNone/>
              <a:defRPr sz="1900"/>
            </a:lvl5pPr>
            <a:lvl6pPr marL="2178331" indent="0">
              <a:buNone/>
              <a:defRPr sz="1900"/>
            </a:lvl6pPr>
            <a:lvl7pPr marL="2614003" indent="0">
              <a:buNone/>
              <a:defRPr sz="1900"/>
            </a:lvl7pPr>
            <a:lvl8pPr marL="3049673" indent="0">
              <a:buNone/>
              <a:defRPr sz="1900"/>
            </a:lvl8pPr>
            <a:lvl9pPr marL="3485337" indent="0">
              <a:buNone/>
              <a:defRPr sz="19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59870" y="5367344"/>
            <a:ext cx="7326934" cy="526735"/>
          </a:xfrm>
        </p:spPr>
        <p:txBody>
          <a:bodyPr/>
          <a:lstStyle>
            <a:lvl1pPr marL="0" indent="0">
              <a:buNone/>
              <a:defRPr sz="1300"/>
            </a:lvl1pPr>
            <a:lvl2pPr marL="435666" indent="0">
              <a:buNone/>
              <a:defRPr sz="1100"/>
            </a:lvl2pPr>
            <a:lvl3pPr marL="871335" indent="0">
              <a:buNone/>
              <a:defRPr sz="1000"/>
            </a:lvl3pPr>
            <a:lvl4pPr marL="1306999" indent="0">
              <a:buNone/>
              <a:defRPr sz="900"/>
            </a:lvl4pPr>
            <a:lvl5pPr marL="1742667" indent="0">
              <a:buNone/>
              <a:defRPr sz="900"/>
            </a:lvl5pPr>
            <a:lvl6pPr marL="2178331" indent="0">
              <a:buNone/>
              <a:defRPr sz="900"/>
            </a:lvl6pPr>
            <a:lvl7pPr marL="2614003" indent="0">
              <a:buNone/>
              <a:defRPr sz="900"/>
            </a:lvl7pPr>
            <a:lvl8pPr marL="3049673" indent="0">
              <a:buNone/>
              <a:defRPr sz="900"/>
            </a:lvl8pPr>
            <a:lvl9pPr marL="3485337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359882" y="6428001"/>
            <a:ext cx="259911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07/05/14</a:t>
            </a: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2" y="6428001"/>
            <a:ext cx="4180389" cy="365125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11" name="Segnaposto numero diapositiva 3"/>
          <p:cNvSpPr txBox="1">
            <a:spLocks/>
          </p:cNvSpPr>
          <p:nvPr userDrawn="1"/>
        </p:nvSpPr>
        <p:spPr>
          <a:xfrm>
            <a:off x="0" y="6428001"/>
            <a:ext cx="98564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6345579"/>
      </p:ext>
    </p:extLst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Titolo presentazione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2133-14C5-F048-8E4A-AF3FAD14CD11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egnaposto testo 2"/>
          <p:cNvSpPr>
            <a:spLocks noGrp="1"/>
          </p:cNvSpPr>
          <p:nvPr>
            <p:ph idx="1"/>
          </p:nvPr>
        </p:nvSpPr>
        <p:spPr>
          <a:xfrm>
            <a:off x="1345089" y="1660893"/>
            <a:ext cx="7341715" cy="4379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2690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52133-14C5-F048-8E4A-AF3FAD14CD11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it-IT" dirty="0"/>
              <a:t>Titolo presentazione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345085" y="1606053"/>
            <a:ext cx="7341716" cy="4119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708330" indent="-272435">
              <a:buFont typeface="Arial"/>
              <a:buChar char="•"/>
              <a:defRPr sz="1800"/>
            </a:lvl2pPr>
            <a:lvl4pPr marL="1307686" indent="0">
              <a:buFontTx/>
              <a:buNone/>
              <a:defRPr/>
            </a:lvl4pPr>
            <a:lvl5pPr marL="1743583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5707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5088" y="1600211"/>
            <a:ext cx="3457388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80" y="1600211"/>
            <a:ext cx="3646423" cy="41956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>
          <a:xfrm>
            <a:off x="1345085" y="6428001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0" y="6428001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8001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138287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5" y="1535116"/>
            <a:ext cx="34735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5895" indent="0">
              <a:buNone/>
              <a:defRPr sz="1900" b="1"/>
            </a:lvl2pPr>
            <a:lvl3pPr marL="871790" indent="0">
              <a:buNone/>
              <a:defRPr sz="1800" b="1"/>
            </a:lvl3pPr>
            <a:lvl4pPr marL="1307686" indent="0">
              <a:buNone/>
              <a:defRPr sz="1500" b="1"/>
            </a:lvl4pPr>
            <a:lvl5pPr marL="1743583" indent="0">
              <a:buNone/>
              <a:defRPr sz="1500" b="1"/>
            </a:lvl5pPr>
            <a:lvl6pPr marL="2179475" indent="0">
              <a:buNone/>
              <a:defRPr sz="1500" b="1"/>
            </a:lvl6pPr>
            <a:lvl7pPr marL="2615371" indent="0">
              <a:buNone/>
              <a:defRPr sz="1500" b="1"/>
            </a:lvl7pPr>
            <a:lvl8pPr marL="3051267" indent="0">
              <a:buNone/>
              <a:defRPr sz="1500" b="1"/>
            </a:lvl8pPr>
            <a:lvl9pPr marL="3487161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5085" y="2303303"/>
            <a:ext cx="3473575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95581" y="1535116"/>
            <a:ext cx="349122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35895" indent="0">
              <a:buNone/>
              <a:defRPr sz="1900" b="1"/>
            </a:lvl2pPr>
            <a:lvl3pPr marL="871790" indent="0">
              <a:buNone/>
              <a:defRPr sz="1800" b="1"/>
            </a:lvl3pPr>
            <a:lvl4pPr marL="1307686" indent="0">
              <a:buNone/>
              <a:defRPr sz="1500" b="1"/>
            </a:lvl4pPr>
            <a:lvl5pPr marL="1743583" indent="0">
              <a:buNone/>
              <a:defRPr sz="1500" b="1"/>
            </a:lvl5pPr>
            <a:lvl6pPr marL="2179475" indent="0">
              <a:buNone/>
              <a:defRPr sz="1500" b="1"/>
            </a:lvl6pPr>
            <a:lvl7pPr marL="2615371" indent="0">
              <a:buNone/>
              <a:defRPr sz="1500" b="1"/>
            </a:lvl7pPr>
            <a:lvl8pPr marL="3051267" indent="0">
              <a:buNone/>
              <a:defRPr sz="1500" b="1"/>
            </a:lvl8pPr>
            <a:lvl9pPr marL="3487161" indent="0">
              <a:buNone/>
              <a:defRPr sz="15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95581" y="2303303"/>
            <a:ext cx="3491220" cy="382286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>
          <a:xfrm>
            <a:off x="1345085" y="6428001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07/05/14</a:t>
            </a:r>
            <a:endParaRPr lang="it-IT" dirty="0"/>
          </a:p>
        </p:txBody>
      </p:sp>
      <p:sp>
        <p:nvSpPr>
          <p:cNvPr id="13" name="Segnaposto numero diapositiva 5"/>
          <p:cNvSpPr txBox="1">
            <a:spLocks/>
          </p:cNvSpPr>
          <p:nvPr userDrawn="1"/>
        </p:nvSpPr>
        <p:spPr>
          <a:xfrm>
            <a:off x="0" y="6428001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it-IT"/>
            </a:defPPr>
            <a:lvl1pPr marL="0" algn="ctr" defTabSz="497754" rtl="0" eaLnBrk="1" latinLnBrk="0" hangingPunct="1">
              <a:defRPr sz="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06411" y="6428001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43718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roberto/Lavori/Coni/ESECUTIVI/PPT/Coni_2/PPT_A4_int_grigio.jp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roberto/Lavori/Coni/ESECUTIVI/PPT/Coni_2/PPT_A4_int_blu.jpg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file://localhost/Users/roberto/Lavori/Coni/ESECUTIVI/PPT/Coni_2/PPT_A4_int_blu.jpg" TargetMode="Externa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file://localhost/Users/roberto/Lavori/Coni/ESECUTIVI/PPT/Coni_2/PPT_A4_int_blu.jpg" TargetMode="Externa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PT_A4_int_grigio.jpg" descr="/Users/roberto/Lavori/Coni/ESECUTIVI/PPT/Coni_2/PPT_A4_int_grigio.jpg"/>
          <p:cNvPicPr>
            <a:picLocks noChangeAspect="1"/>
          </p:cNvPicPr>
          <p:nvPr userDrawn="1"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985645" cy="6854545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45086" y="586398"/>
            <a:ext cx="7341714" cy="6235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9" y="1660898"/>
            <a:ext cx="7341715" cy="4379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345086" y="6428001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defTabSz="435666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>
                <a:ea typeface="+mn-ea"/>
              </a:rPr>
              <a:t>07/05/14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0" y="6428001"/>
            <a:ext cx="98564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 defTabSz="435666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fld id="{7E152133-14C5-F048-8E4A-AF3FAD14CD11}" type="slidenum">
              <a:rPr lang="it-IT" smtClean="0">
                <a:ea typeface="+mn-ea"/>
              </a:rPr>
              <a:pPr/>
              <a:t>‹N›</a:t>
            </a:fld>
            <a:endParaRPr lang="it-IT" dirty="0">
              <a:ea typeface="+mn-ea"/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2" y="6428001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r" defTabSz="435666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>
                <a:ea typeface="+mn-ea"/>
              </a:rPr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5118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</p:sldLayoutIdLst>
  <p:transition>
    <p:wipe dir="u"/>
  </p:transition>
  <p:hf hdr="0"/>
  <p:txStyles>
    <p:titleStyle>
      <a:lvl1pPr algn="l" defTabSz="435666" rtl="0" eaLnBrk="1" latinLnBrk="0" hangingPunct="1">
        <a:spcBef>
          <a:spcPct val="0"/>
        </a:spcBef>
        <a:buNone/>
        <a:defRPr sz="2900" kern="1200">
          <a:solidFill>
            <a:srgbClr val="0033A0"/>
          </a:solidFill>
          <a:latin typeface="Arial"/>
          <a:ea typeface="+mj-ea"/>
          <a:cs typeface="Arial"/>
        </a:defRPr>
      </a:lvl1pPr>
    </p:titleStyle>
    <p:bodyStyle>
      <a:lvl1pPr marL="0" indent="0" algn="l" defTabSz="435666" rtl="0" eaLnBrk="1" latinLnBrk="0" hangingPunct="1">
        <a:spcBef>
          <a:spcPct val="20000"/>
        </a:spcBef>
        <a:buFontTx/>
        <a:buNone/>
        <a:defRPr sz="1500" kern="1200">
          <a:solidFill>
            <a:srgbClr val="0033A0"/>
          </a:solidFill>
          <a:latin typeface="Arial"/>
          <a:ea typeface="+mn-ea"/>
          <a:cs typeface="Arial"/>
        </a:defRPr>
      </a:lvl1pPr>
      <a:lvl2pPr marL="707960" indent="-272292" algn="l" defTabSz="435666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0033A0"/>
          </a:solidFill>
          <a:latin typeface="Arial"/>
          <a:ea typeface="+mn-ea"/>
          <a:cs typeface="Arial"/>
        </a:defRPr>
      </a:lvl2pPr>
      <a:lvl3pPr marL="1089167" indent="-217833" algn="l" defTabSz="4356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3pPr>
      <a:lvl4pPr marL="1524838" indent="-217833" algn="l" defTabSz="4356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4pPr>
      <a:lvl5pPr marL="1960509" indent="-217833" algn="l" defTabSz="4356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5pPr>
      <a:lvl6pPr marL="2396169" indent="-217833" algn="l" defTabSz="43566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837" indent="-217833" algn="l" defTabSz="43566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500" indent="-217833" algn="l" defTabSz="43566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169" indent="-217833" algn="l" defTabSz="43566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66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335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999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667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331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003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673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337" algn="l" defTabSz="4356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45086" y="586398"/>
            <a:ext cx="7341714" cy="6235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9" y="1660893"/>
            <a:ext cx="7341715" cy="4379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345086" y="6428001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defTabSz="435895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>
                <a:ea typeface="+mn-ea"/>
              </a:rPr>
              <a:t>07/05/14</a:t>
            </a: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8001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r" defTabSz="435895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>
                <a:ea typeface="+mn-ea"/>
              </a:rPr>
              <a:t>Titolo presentazione</a:t>
            </a:r>
          </a:p>
        </p:txBody>
      </p:sp>
      <p:pic>
        <p:nvPicPr>
          <p:cNvPr id="7" name="PPT_A4_int_blu.jpg" descr="/Users/roberto/Lavori/Coni/ESECUTIVI/PPT/Coni_2/PPT_A4_int_blu.jpg"/>
          <p:cNvPicPr>
            <a:picLocks noChangeAspect="1"/>
          </p:cNvPicPr>
          <p:nvPr userDrawn="1"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860484" cy="6854545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0" y="6428001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 defTabSz="435895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E152133-14C5-F048-8E4A-AF3FAD14CD11}" type="slidenum">
              <a:rPr lang="it-IT" smtClean="0">
                <a:solidFill>
                  <a:prstClr val="white"/>
                </a:solidFill>
                <a:ea typeface="+mn-ea"/>
              </a:rPr>
              <a:pPr/>
              <a:t>‹N›</a:t>
            </a:fld>
            <a:endParaRPr lang="it-IT" dirty="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24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</p:sldLayoutIdLst>
  <p:hf hdr="0"/>
  <p:txStyles>
    <p:titleStyle>
      <a:lvl1pPr algn="l" defTabSz="435895" rtl="0" eaLnBrk="1" latinLnBrk="0" hangingPunct="1">
        <a:spcBef>
          <a:spcPct val="0"/>
        </a:spcBef>
        <a:buNone/>
        <a:defRPr sz="2900" kern="1200">
          <a:solidFill>
            <a:srgbClr val="0033A0"/>
          </a:solidFill>
          <a:latin typeface="Arial"/>
          <a:ea typeface="+mj-ea"/>
          <a:cs typeface="Arial"/>
        </a:defRPr>
      </a:lvl1pPr>
    </p:titleStyle>
    <p:bodyStyle>
      <a:lvl1pPr marL="0" indent="0" algn="l" defTabSz="435895" rtl="0" eaLnBrk="1" latinLnBrk="0" hangingPunct="1">
        <a:spcBef>
          <a:spcPct val="20000"/>
        </a:spcBef>
        <a:buFontTx/>
        <a:buNone/>
        <a:defRPr sz="15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08330" indent="-272435" algn="l" defTabSz="4358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2pPr>
      <a:lvl3pPr marL="1089736" indent="-217947" algn="l" defTabSz="4358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3pPr>
      <a:lvl4pPr marL="1525635" indent="-217947" algn="l" defTabSz="4358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4pPr>
      <a:lvl5pPr marL="1961534" indent="-217947" algn="l" defTabSz="4358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5pPr>
      <a:lvl6pPr marL="2397423" indent="-217947" algn="l" defTabSz="43589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3320" indent="-217947" algn="l" defTabSz="43589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9212" indent="-217947" algn="l" defTabSz="43589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5110" indent="-217947" algn="l" defTabSz="435895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895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790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686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3583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9475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5371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1267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161" algn="l" defTabSz="435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45086" y="586396"/>
            <a:ext cx="7341714" cy="6235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9" y="1660887"/>
            <a:ext cx="7341715" cy="4379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345086" y="6427999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defTabSz="436219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>
                <a:ea typeface="+mn-ea"/>
              </a:rPr>
              <a:t>07/05/14</a:t>
            </a: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7999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r" defTabSz="436219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r>
              <a:rPr lang="it-IT" dirty="0">
                <a:ea typeface="+mn-ea"/>
              </a:rPr>
              <a:t>Titolo presentazione</a:t>
            </a:r>
          </a:p>
        </p:txBody>
      </p:sp>
      <p:pic>
        <p:nvPicPr>
          <p:cNvPr id="7" name="PPT_A4_int_blu.jpg" descr="/Users/roberto/Lavori/Coni/ESECUTIVI/PPT/Coni_2/PPT_A4_int_blu.jpg"/>
          <p:cNvPicPr>
            <a:picLocks noChangeAspect="1"/>
          </p:cNvPicPr>
          <p:nvPr userDrawn="1"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860484" cy="6854545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0" y="6427999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 defTabSz="436219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E152133-14C5-F048-8E4A-AF3FAD14CD11}" type="slidenum">
              <a:rPr lang="it-IT" smtClean="0">
                <a:solidFill>
                  <a:prstClr val="white"/>
                </a:solidFill>
                <a:ea typeface="+mn-ea"/>
              </a:rPr>
              <a:pPr/>
              <a:t>‹N›</a:t>
            </a:fld>
            <a:endParaRPr lang="it-IT" dirty="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18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5" r:id="rId7"/>
    <p:sldLayoutId id="2147483916" r:id="rId8"/>
  </p:sldLayoutIdLst>
  <p:hf hdr="0"/>
  <p:txStyles>
    <p:titleStyle>
      <a:lvl1pPr algn="l" defTabSz="436219" rtl="0" eaLnBrk="1" latinLnBrk="0" hangingPunct="1">
        <a:spcBef>
          <a:spcPct val="0"/>
        </a:spcBef>
        <a:buNone/>
        <a:defRPr sz="2900" kern="1200">
          <a:solidFill>
            <a:srgbClr val="0033A0"/>
          </a:solidFill>
          <a:latin typeface="Arial"/>
          <a:ea typeface="+mj-ea"/>
          <a:cs typeface="Arial"/>
        </a:defRPr>
      </a:lvl1pPr>
    </p:titleStyle>
    <p:bodyStyle>
      <a:lvl1pPr marL="0" indent="0" algn="l" defTabSz="436219" rtl="0" eaLnBrk="1" latinLnBrk="0" hangingPunct="1">
        <a:spcBef>
          <a:spcPct val="20000"/>
        </a:spcBef>
        <a:buFontTx/>
        <a:buNone/>
        <a:defRPr sz="15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08855" indent="-272637" algn="l" defTabSz="43621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2pPr>
      <a:lvl3pPr marL="1090546" indent="-218109" algn="l" defTabSz="43621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3pPr>
      <a:lvl4pPr marL="1526766" indent="-218109" algn="l" defTabSz="43621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4pPr>
      <a:lvl5pPr marL="1962986" indent="-218109" algn="l" defTabSz="43621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5pPr>
      <a:lvl6pPr marL="2399203" indent="-218109" algn="l" defTabSz="43621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5422" indent="-218109" algn="l" defTabSz="43621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1639" indent="-218109" algn="l" defTabSz="43621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7860" indent="-218109" algn="l" defTabSz="43621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219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437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656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4876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094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312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530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9749" algn="l" defTabSz="436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45086" y="586393"/>
            <a:ext cx="7341714" cy="6235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5086" y="1660884"/>
            <a:ext cx="7341715" cy="4379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1"/>
            <a:r>
              <a:rPr lang="it-IT" dirty="0"/>
              <a:t>Terzo livello</a:t>
            </a:r>
          </a:p>
          <a:p>
            <a:pPr lvl="1"/>
            <a:r>
              <a:rPr lang="it-IT" dirty="0"/>
              <a:t>Quarto livello</a:t>
            </a:r>
          </a:p>
          <a:p>
            <a:pPr lvl="1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345086" y="6427996"/>
            <a:ext cx="21336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defTabSz="436381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ea typeface="+mn-ea"/>
              </a:rPr>
              <a:t>07/05/14</a:t>
            </a:r>
            <a:endParaRPr lang="it-IT" dirty="0">
              <a:ea typeface="+mn-ea"/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06411" y="6427996"/>
            <a:ext cx="4180388" cy="3651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pPr algn="r" defTabSz="436381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ea typeface="+mn-ea"/>
              </a:rPr>
              <a:t>Titolo presentazione</a:t>
            </a:r>
          </a:p>
        </p:txBody>
      </p:sp>
      <p:pic>
        <p:nvPicPr>
          <p:cNvPr id="7" name="PPT_A4_int_blu.jpg" descr="/Users/roberto/Lavori/Coni/ESECUTIVI/PPT/Coni_2/PPT_A4_int_blu.jpg"/>
          <p:cNvPicPr>
            <a:picLocks noChangeAspect="1"/>
          </p:cNvPicPr>
          <p:nvPr userDrawn="1"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484" cy="6854545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0" y="6427996"/>
            <a:ext cx="86048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36381" fontAlgn="auto">
              <a:spcBef>
                <a:spcPts val="0"/>
              </a:spcBef>
              <a:spcAft>
                <a:spcPts val="0"/>
              </a:spcAft>
            </a:pPr>
            <a:fld id="{7E152133-14C5-F048-8E4A-AF3FAD14CD11}" type="slidenum">
              <a:rPr lang="it-IT" smtClean="0">
                <a:solidFill>
                  <a:prstClr val="white"/>
                </a:solidFill>
                <a:ea typeface="+mn-ea"/>
              </a:rPr>
              <a:pPr defTabSz="436381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18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4" r:id="rId6"/>
    <p:sldLayoutId id="2147483955" r:id="rId7"/>
  </p:sldLayoutIdLst>
  <p:hf hdr="0"/>
  <p:txStyles>
    <p:titleStyle>
      <a:lvl1pPr algn="l" defTabSz="436381" rtl="0" eaLnBrk="1" latinLnBrk="0" hangingPunct="1">
        <a:spcBef>
          <a:spcPct val="0"/>
        </a:spcBef>
        <a:buNone/>
        <a:defRPr sz="2900" kern="1200">
          <a:solidFill>
            <a:srgbClr val="0033A0"/>
          </a:solidFill>
          <a:latin typeface="Arial"/>
          <a:ea typeface="+mj-ea"/>
          <a:cs typeface="Arial"/>
        </a:defRPr>
      </a:lvl1pPr>
    </p:titleStyle>
    <p:bodyStyle>
      <a:lvl1pPr marL="0" indent="0" algn="l" defTabSz="436381" rtl="0" eaLnBrk="1" latinLnBrk="0" hangingPunct="1">
        <a:spcBef>
          <a:spcPct val="20000"/>
        </a:spcBef>
        <a:buFontTx/>
        <a:buNone/>
        <a:defRPr sz="15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75000"/>
            </a:schemeClr>
          </a:solidFill>
          <a:latin typeface="Arial"/>
          <a:ea typeface="+mn-ea"/>
          <a:cs typeface="Arial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52149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3321" y="2653085"/>
            <a:ext cx="6033980" cy="977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43492" rIns="87307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414679" y="5991393"/>
            <a:ext cx="2122690" cy="35268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393333" hangingPunct="0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391940" algn="l"/>
                <a:tab pos="785277" algn="l"/>
                <a:tab pos="1178610" algn="l"/>
                <a:tab pos="1571945" algn="l"/>
                <a:tab pos="1965276" algn="l"/>
                <a:tab pos="2358607" algn="l"/>
                <a:tab pos="2751939" algn="l"/>
                <a:tab pos="3145276" algn="l"/>
                <a:tab pos="3538607" algn="l"/>
                <a:tab pos="3931940" algn="l"/>
                <a:tab pos="4325274" algn="l"/>
                <a:tab pos="4718606" algn="l"/>
                <a:tab pos="5111940" algn="l"/>
                <a:tab pos="5505274" algn="l"/>
                <a:tab pos="5898606" algn="l"/>
                <a:tab pos="6291939" algn="l"/>
                <a:tab pos="6685272" algn="l"/>
                <a:tab pos="7078605" algn="l"/>
                <a:tab pos="7471935" algn="l"/>
                <a:tab pos="7865269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2" charset="-122"/>
              </a:defRPr>
            </a:lvl1pPr>
          </a:lstStyle>
          <a:p>
            <a:pPr>
              <a:defRPr/>
            </a:pPr>
            <a:r>
              <a:rPr lang="it-IT" sz="1800" dirty="0">
                <a:cs typeface="+mn-cs"/>
              </a:rPr>
              <a:t>29/05/15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76" y="1605095"/>
            <a:ext cx="8217784" cy="45144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hdr="0" ftr="0" dt="0"/>
  <p:txStyles>
    <p:titleStyle>
      <a:lvl1pPr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j-lt"/>
          <a:ea typeface="+mj-ea"/>
          <a:cs typeface="+mj-cs"/>
        </a:defRPr>
      </a:lvl1pPr>
      <a:lvl2pPr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2pPr>
      <a:lvl3pPr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3pPr>
      <a:lvl4pPr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4pPr>
      <a:lvl5pPr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5pPr>
      <a:lvl6pPr marL="2201554" indent="-200141"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6pPr>
      <a:lvl7pPr marL="2601834" indent="-200141"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7pPr>
      <a:lvl8pPr marL="3002120" indent="-200141"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8pPr>
      <a:lvl9pPr marL="3402403" indent="-200141" algn="l" defTabSz="39333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Calibri" pitchFamily="32" charset="0"/>
          <a:ea typeface="Microsoft YaHei" pitchFamily="32" charset="-122"/>
        </a:defRPr>
      </a:lvl9pPr>
    </p:titleStyle>
    <p:bodyStyle>
      <a:lvl1pPr marL="300213" indent="-300213" algn="l" defTabSz="393333" rtl="0" eaLnBrk="0" fontAlgn="base" hangingPunct="0">
        <a:lnSpc>
          <a:spcPct val="102000"/>
        </a:lnSpc>
        <a:spcBef>
          <a:spcPct val="0"/>
        </a:spcBef>
        <a:spcAft>
          <a:spcPts val="1248"/>
        </a:spcAft>
        <a:buClr>
          <a:srgbClr val="000000"/>
        </a:buClr>
        <a:buSzPct val="100000"/>
        <a:buFont typeface="Times New Roman" pitchFamily="18" charset="0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650459" indent="-250176" algn="l" defTabSz="393333" rtl="0" eaLnBrk="0" fontAlgn="base" hangingPunct="0">
        <a:lnSpc>
          <a:spcPct val="102000"/>
        </a:lnSpc>
        <a:spcBef>
          <a:spcPct val="0"/>
        </a:spcBef>
        <a:spcAft>
          <a:spcPts val="998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  <a:ea typeface="+mn-ea"/>
        </a:defRPr>
      </a:lvl2pPr>
      <a:lvl3pPr marL="1000705" indent="-200141" algn="l" defTabSz="393333" rtl="0" eaLnBrk="0" fontAlgn="base" hangingPunct="0">
        <a:lnSpc>
          <a:spcPct val="102000"/>
        </a:lnSpc>
        <a:spcBef>
          <a:spcPct val="0"/>
        </a:spcBef>
        <a:spcAft>
          <a:spcPts val="745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  <a:ea typeface="+mn-ea"/>
        </a:defRPr>
      </a:lvl3pPr>
      <a:lvl4pPr marL="1400989" indent="-200141" algn="l" defTabSz="393333" rtl="0" eaLnBrk="0" fontAlgn="base" hangingPunct="0">
        <a:lnSpc>
          <a:spcPct val="102000"/>
        </a:lnSpc>
        <a:spcBef>
          <a:spcPct val="0"/>
        </a:spcBef>
        <a:spcAft>
          <a:spcPts val="504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  <a:ea typeface="+mn-ea"/>
        </a:defRPr>
      </a:lvl4pPr>
      <a:lvl5pPr marL="1801270" indent="-200141" algn="l" defTabSz="393333" rtl="0" eaLnBrk="0" fontAlgn="base" hangingPunct="0">
        <a:lnSpc>
          <a:spcPct val="102000"/>
        </a:lnSpc>
        <a:spcBef>
          <a:spcPct val="0"/>
        </a:spcBef>
        <a:spcAft>
          <a:spcPts val="25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5pPr>
      <a:lvl6pPr marL="2201554" indent="-200141" algn="l" defTabSz="393333" rtl="0" eaLnBrk="0" fontAlgn="base" hangingPunct="0">
        <a:lnSpc>
          <a:spcPct val="102000"/>
        </a:lnSpc>
        <a:spcBef>
          <a:spcPct val="0"/>
        </a:spcBef>
        <a:spcAft>
          <a:spcPts val="25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01834" indent="-200141" algn="l" defTabSz="393333" rtl="0" eaLnBrk="0" fontAlgn="base" hangingPunct="0">
        <a:lnSpc>
          <a:spcPct val="102000"/>
        </a:lnSpc>
        <a:spcBef>
          <a:spcPct val="0"/>
        </a:spcBef>
        <a:spcAft>
          <a:spcPts val="25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002120" indent="-200141" algn="l" defTabSz="393333" rtl="0" eaLnBrk="0" fontAlgn="base" hangingPunct="0">
        <a:lnSpc>
          <a:spcPct val="102000"/>
        </a:lnSpc>
        <a:spcBef>
          <a:spcPct val="0"/>
        </a:spcBef>
        <a:spcAft>
          <a:spcPts val="25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402403" indent="-200141" algn="l" defTabSz="393333" rtl="0" eaLnBrk="0" fontAlgn="base" hangingPunct="0">
        <a:lnSpc>
          <a:spcPct val="102000"/>
        </a:lnSpc>
        <a:spcBef>
          <a:spcPct val="0"/>
        </a:spcBef>
        <a:spcAft>
          <a:spcPts val="25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278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0564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845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1129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11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1693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1978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2259" algn="l" defTabSz="8005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jpeg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642837" y="2651645"/>
            <a:ext cx="6415603" cy="16346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3487" rIns="87297" bIns="0"/>
          <a:lstStyle/>
          <a:p>
            <a:pPr algn="l"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r>
              <a:rPr lang="it-IT" altLang="it-IT" sz="2800" b="1" dirty="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rPr>
              <a:t> </a:t>
            </a:r>
          </a:p>
          <a:p>
            <a:pPr algn="l"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r>
              <a:rPr lang="it-IT" altLang="it-IT" sz="2800" b="1" dirty="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rPr>
              <a:t>FORMAZIONE TERRIOTRIALE </a:t>
            </a:r>
          </a:p>
          <a:p>
            <a:pPr algn="l"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r>
              <a:rPr lang="it-IT" altLang="it-IT" sz="2800" b="1" i="1" dirty="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rPr>
              <a:t>EDUCAMP 2020 ( sport e giochi )</a:t>
            </a:r>
            <a:endParaRPr lang="it-IT" altLang="it-IT" sz="2000" b="1" i="1" dirty="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  <a:p>
            <a:pPr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endParaRPr lang="it-IT" altLang="it-IT" sz="2000" b="1" i="1" dirty="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  <a:p>
            <a:pPr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endParaRPr lang="it-IT" altLang="it-IT" sz="2000" b="1" i="1" dirty="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  <a:p>
            <a:pPr algn="l"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endParaRPr lang="it-IT" altLang="it-IT" sz="2800" b="1" dirty="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  <a:p>
            <a:pPr algn="l"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br>
              <a:rPr lang="it-IT" altLang="it-IT" sz="2800" b="1" dirty="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rPr>
            </a:br>
            <a:endParaRPr lang="it-IT" altLang="it-IT" sz="2800" b="1" dirty="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43174" y="5857892"/>
            <a:ext cx="3714776" cy="395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93284">
              <a:lnSpc>
                <a:spcPct val="102000"/>
              </a:lnSpc>
              <a:buSzPct val="100000"/>
              <a:tabLst>
                <a:tab pos="0" algn="l"/>
                <a:tab pos="391892" algn="l"/>
                <a:tab pos="785180" algn="l"/>
                <a:tab pos="1178465" algn="l"/>
                <a:tab pos="1571750" algn="l"/>
                <a:tab pos="1965033" algn="l"/>
                <a:tab pos="2358315" algn="l"/>
                <a:tab pos="2751598" algn="l"/>
                <a:tab pos="3144887" algn="l"/>
                <a:tab pos="3538169" algn="l"/>
                <a:tab pos="3931454" algn="l"/>
                <a:tab pos="4324739" algn="l"/>
                <a:tab pos="4718022" algn="l"/>
                <a:tab pos="5111308" algn="l"/>
                <a:tab pos="5504593" algn="l"/>
                <a:tab pos="5897877" algn="l"/>
                <a:tab pos="6291161" algn="l"/>
                <a:tab pos="6684446" algn="l"/>
                <a:tab pos="7077730" algn="l"/>
                <a:tab pos="7471011" algn="l"/>
                <a:tab pos="7864296" algn="l"/>
              </a:tabLst>
            </a:pPr>
            <a:r>
              <a:rPr lang="it-IT" altLang="it-IT" sz="2000" b="1" i="1" dirty="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</a:rPr>
              <a:t>Scuola Regionale dello Sport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23728" y="260648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“la partita 2”</a:t>
            </a:r>
          </a:p>
        </p:txBody>
      </p:sp>
      <p:pic>
        <p:nvPicPr>
          <p:cNvPr id="12291" name="Immagine 5" descr="giochi_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12201" r="20506" b="17450"/>
          <a:stretch>
            <a:fillRect/>
          </a:stretch>
        </p:blipFill>
        <p:spPr bwMode="auto">
          <a:xfrm>
            <a:off x="2700462" y="1125537"/>
            <a:ext cx="4103786" cy="56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630224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80400" cy="503237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rPr>
              <a:t>IL TENNIS</a:t>
            </a:r>
          </a:p>
        </p:txBody>
      </p:sp>
      <p:pic>
        <p:nvPicPr>
          <p:cNvPr id="4" name="Immagine 3" descr="MC900320872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14946"/>
            <a:ext cx="5472113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667322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23728" y="260648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“il tennis la battuta”</a:t>
            </a:r>
          </a:p>
        </p:txBody>
      </p:sp>
      <p:pic>
        <p:nvPicPr>
          <p:cNvPr id="13315" name="Immagine 4" descr="IMG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61694" r="28680" b="11151"/>
          <a:stretch>
            <a:fillRect/>
          </a:stretch>
        </p:blipFill>
        <p:spPr bwMode="auto">
          <a:xfrm>
            <a:off x="1116013" y="1484313"/>
            <a:ext cx="7208837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746391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23728" y="260648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“il tennis lo scambio”</a:t>
            </a:r>
          </a:p>
        </p:txBody>
      </p:sp>
      <p:pic>
        <p:nvPicPr>
          <p:cNvPr id="14339" name="Immagine 5" descr="IMG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3251" r="35564" b="52100"/>
          <a:stretch>
            <a:fillRect/>
          </a:stretch>
        </p:blipFill>
        <p:spPr bwMode="auto">
          <a:xfrm>
            <a:off x="1908175" y="1196975"/>
            <a:ext cx="57594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55608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23728" y="260648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“il tennis il vincente”</a:t>
            </a:r>
          </a:p>
        </p:txBody>
      </p:sp>
      <p:pic>
        <p:nvPicPr>
          <p:cNvPr id="15363" name="Immagine 5" descr="IMG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50000" r="39894" b="11151"/>
          <a:stretch>
            <a:fillRect/>
          </a:stretch>
        </p:blipFill>
        <p:spPr bwMode="auto">
          <a:xfrm>
            <a:off x="2211388" y="1125538"/>
            <a:ext cx="4881562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47399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Calcio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659412"/>
              </p:ext>
            </p:extLst>
          </p:nvPr>
        </p:nvGraphicFramePr>
        <p:xfrm>
          <a:off x="878904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Calcio dei gamberi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Calcio Ugandese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Ruba palla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13" name="Picture 7" descr="C:\WINDOWS\Desktop\2007_08_24\calcio spa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81301"/>
            <a:ext cx="2664296" cy="174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6" descr="giochi_0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t="19580" b="15750"/>
          <a:stretch>
            <a:fillRect/>
          </a:stretch>
        </p:blipFill>
        <p:spPr bwMode="auto">
          <a:xfrm>
            <a:off x="3934048" y="2060575"/>
            <a:ext cx="28702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Immagine 18" descr="IM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18221" r="20457" b="12199"/>
          <a:stretch>
            <a:fillRect/>
          </a:stretch>
        </p:blipFill>
        <p:spPr bwMode="auto">
          <a:xfrm>
            <a:off x="892374" y="2060575"/>
            <a:ext cx="3103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3ED7B0EF-5E72-47F5-B674-8EED042A764C}"/>
              </a:ext>
            </a:extLst>
          </p:cNvPr>
          <p:cNvSpPr/>
          <p:nvPr/>
        </p:nvSpPr>
        <p:spPr>
          <a:xfrm flipH="1">
            <a:off x="8028382" y="3789040"/>
            <a:ext cx="72010" cy="7200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521057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539552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Pallavolo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868543"/>
              </p:ext>
            </p:extLst>
          </p:nvPr>
        </p:nvGraphicFramePr>
        <p:xfrm>
          <a:off x="899592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Sotto la rete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Campo rovinato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 rilanciata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37" name="Immagine 8" descr="IMG_0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19550" r="21948" b="11151"/>
          <a:stretch>
            <a:fillRect/>
          </a:stretch>
        </p:blipFill>
        <p:spPr bwMode="auto">
          <a:xfrm>
            <a:off x="755576" y="1907059"/>
            <a:ext cx="304482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Immagine 9" descr="IMG_0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0" t="51050" r="13910" b="14301"/>
          <a:stretch>
            <a:fillRect/>
          </a:stretch>
        </p:blipFill>
        <p:spPr bwMode="auto">
          <a:xfrm>
            <a:off x="6516117" y="2492375"/>
            <a:ext cx="25923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" descr="C:\Programmi\Microsoft Office\MEDIA\CAGCAT10\j0299763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3904456"/>
            <a:ext cx="1936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Immagine 10" descr="IMG_00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18097" r="24014" b="17450"/>
          <a:stretch>
            <a:fillRect/>
          </a:stretch>
        </p:blipFill>
        <p:spPr bwMode="auto">
          <a:xfrm>
            <a:off x="3851945" y="1989138"/>
            <a:ext cx="2808287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931137"/>
      </p:ext>
    </p:extLst>
  </p:cSld>
  <p:clrMapOvr>
    <a:masterClrMapping/>
  </p:clrMapOvr>
  <p:transition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Pallacanestro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67594"/>
              </p:ext>
            </p:extLst>
          </p:nvPr>
        </p:nvGraphicFramePr>
        <p:xfrm>
          <a:off x="878904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Palla capitano 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Canestri mobile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L’uomo canestro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62" name="Immagine 9" descr="IMG_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19604" r="3804" b="10101"/>
          <a:stretch>
            <a:fillRect/>
          </a:stretch>
        </p:blipFill>
        <p:spPr bwMode="auto">
          <a:xfrm>
            <a:off x="6300192" y="1916113"/>
            <a:ext cx="27924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Immagine 10" descr="IMG_0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8716" r="25458" b="12201"/>
          <a:stretch>
            <a:fillRect/>
          </a:stretch>
        </p:blipFill>
        <p:spPr bwMode="auto">
          <a:xfrm>
            <a:off x="851421" y="1988840"/>
            <a:ext cx="27844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949616"/>
      </p:ext>
    </p:extLst>
  </p:cSld>
  <p:clrMapOvr>
    <a:masterClrMapping/>
  </p:clrMapOvr>
  <p:transition advClick="0"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Pallamano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827752"/>
              </p:ext>
            </p:extLst>
          </p:nvPr>
        </p:nvGraphicFramePr>
        <p:xfrm>
          <a:off x="878904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Palla avvelenata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10 passaggi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 err="1"/>
                        <a:t>Tharonball</a:t>
                      </a:r>
                      <a:endParaRPr lang="it-IT" sz="18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Immagine 5" descr="giochi_00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16373" r="20506" b="17450"/>
          <a:stretch>
            <a:fillRect/>
          </a:stretch>
        </p:blipFill>
        <p:spPr bwMode="auto">
          <a:xfrm>
            <a:off x="6444679" y="2133600"/>
            <a:ext cx="26638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Immagine 11" descr="Scan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57350" r="22563" b="13251"/>
          <a:stretch>
            <a:fillRect/>
          </a:stretch>
        </p:blipFill>
        <p:spPr bwMode="auto">
          <a:xfrm>
            <a:off x="706958" y="3500438"/>
            <a:ext cx="292893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5810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Rugby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225566"/>
              </p:ext>
            </p:extLst>
          </p:nvPr>
        </p:nvGraphicFramePr>
        <p:xfrm>
          <a:off x="878904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Fulmine a squadre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</a:t>
                      </a:r>
                      <a:r>
                        <a:rPr lang="it-IT" sz="1800" baseline="0" dirty="0"/>
                        <a:t> meta</a:t>
                      </a:r>
                      <a:endParaRPr lang="it-IT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Macchina del tempo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09" name="Immagine 8" descr="giochi1_0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48950" r="25970" b="17450"/>
          <a:stretch>
            <a:fillRect/>
          </a:stretch>
        </p:blipFill>
        <p:spPr bwMode="auto">
          <a:xfrm>
            <a:off x="598314" y="1773238"/>
            <a:ext cx="27495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Immagine 9" descr="IM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7450" r="23412" b="12201"/>
          <a:stretch>
            <a:fillRect/>
          </a:stretch>
        </p:blipFill>
        <p:spPr bwMode="auto">
          <a:xfrm>
            <a:off x="6012879" y="1627188"/>
            <a:ext cx="3095625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71619"/>
      </p:ext>
    </p:extLst>
  </p:cSld>
  <p:clrMapOvr>
    <a:masterClrMapping/>
  </p:clrMapOvr>
  <p:transition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0D5A89-7A25-4B42-A8CD-C0600E9A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35" y="2130530"/>
            <a:ext cx="7772331" cy="2594613"/>
          </a:xfrm>
        </p:spPr>
        <p:txBody>
          <a:bodyPr/>
          <a:lstStyle/>
          <a:p>
            <a:r>
              <a:rPr lang="it-IT"/>
              <a:t>                        </a:t>
            </a:r>
            <a:br>
              <a:rPr lang="it-IT"/>
            </a:br>
            <a:br>
              <a:rPr lang="it-IT"/>
            </a:br>
            <a:br>
              <a:rPr lang="it-IT"/>
            </a:br>
            <a:r>
              <a:rPr lang="it-IT"/>
              <a:t> </a:t>
            </a:r>
            <a:r>
              <a:rPr lang="it-IT" sz="2800" dirty="0">
                <a:solidFill>
                  <a:schemeClr val="bg1"/>
                </a:solidFill>
              </a:rPr>
              <a:t>da modificare ed adattare secondo le regole del distanziamento variando gli spazi e il numero dei giocatori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DDCCF0-B726-4BD5-959E-7C87072B01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533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Tiro con l’arco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34818"/>
              </p:ext>
            </p:extLst>
          </p:nvPr>
        </p:nvGraphicFramePr>
        <p:xfrm>
          <a:off x="878904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Caccia all’orso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Testa o croce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Tiro dichiarato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33" name="Immagine 6" descr="giochi1_0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17450" r="20457" b="12201"/>
          <a:stretch>
            <a:fillRect/>
          </a:stretch>
        </p:blipFill>
        <p:spPr bwMode="auto">
          <a:xfrm>
            <a:off x="3772892" y="1916113"/>
            <a:ext cx="25273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Immagine 12" descr="IMG_0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4301" r="21935" b="16402"/>
          <a:stretch>
            <a:fillRect/>
          </a:stretch>
        </p:blipFill>
        <p:spPr bwMode="auto">
          <a:xfrm>
            <a:off x="6371654" y="1773238"/>
            <a:ext cx="273685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Immagine 13" descr="IMG_00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13251" r="5247" b="13251"/>
          <a:stretch>
            <a:fillRect/>
          </a:stretch>
        </p:blipFill>
        <p:spPr bwMode="auto">
          <a:xfrm>
            <a:off x="817637" y="1916113"/>
            <a:ext cx="29622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18260"/>
      </p:ext>
    </p:extLst>
  </p:cSld>
  <p:clrMapOvr>
    <a:masterClrMapping/>
  </p:clrMapOvr>
  <p:transition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Atletica 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170450"/>
              </p:ext>
            </p:extLst>
          </p:nvPr>
        </p:nvGraphicFramePr>
        <p:xfrm>
          <a:off x="878904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L’orologio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</a:t>
                      </a:r>
                      <a:r>
                        <a:rPr lang="it-IT" sz="1800" dirty="0" err="1"/>
                        <a:t>maratonda</a:t>
                      </a:r>
                      <a:endParaRPr lang="it-IT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fazzoletto in cerchio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57" name="Immagine 15" descr="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r="57034"/>
          <a:stretch>
            <a:fillRect/>
          </a:stretch>
        </p:blipFill>
        <p:spPr bwMode="auto">
          <a:xfrm>
            <a:off x="781447" y="1773238"/>
            <a:ext cx="263842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Immagine 19" descr="IMG_0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18500" r="4210" b="13251"/>
          <a:stretch>
            <a:fillRect/>
          </a:stretch>
        </p:blipFill>
        <p:spPr bwMode="auto">
          <a:xfrm>
            <a:off x="6444208" y="1773238"/>
            <a:ext cx="26558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Immagine 20" descr="IMG_00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17450" r="5247" b="14301"/>
          <a:stretch>
            <a:fillRect/>
          </a:stretch>
        </p:blipFill>
        <p:spPr bwMode="auto">
          <a:xfrm>
            <a:off x="3466058" y="1773238"/>
            <a:ext cx="29781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453558"/>
      </p:ext>
    </p:extLst>
  </p:cSld>
  <p:clrMapOvr>
    <a:masterClrMapping/>
  </p:clrMapOvr>
  <p:transition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algn="ctr"/>
            <a:r>
              <a:rPr lang="it-IT" altLang="it-IT" dirty="0"/>
              <a:t> Arrampicata 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193255"/>
              </p:ext>
            </p:extLst>
          </p:nvPr>
        </p:nvGraphicFramePr>
        <p:xfrm>
          <a:off x="878904" y="908050"/>
          <a:ext cx="82296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it-IT" sz="1800" dirty="0"/>
                        <a:t>Dentro e fuori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guado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Prendi</a:t>
                      </a:r>
                      <a:r>
                        <a:rPr lang="it-IT" sz="1800" baseline="0" dirty="0"/>
                        <a:t> e scappa</a:t>
                      </a:r>
                      <a:endParaRPr lang="it-IT" sz="18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81" name="Immagine 6" descr="IMG_0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17450" r="18945" b="14301"/>
          <a:stretch>
            <a:fillRect/>
          </a:stretch>
        </p:blipFill>
        <p:spPr bwMode="auto">
          <a:xfrm>
            <a:off x="6230367" y="1773238"/>
            <a:ext cx="28781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Immagine 7" descr="IMG_00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18500" r="6691" b="12201"/>
          <a:stretch>
            <a:fillRect/>
          </a:stretch>
        </p:blipFill>
        <p:spPr bwMode="auto">
          <a:xfrm>
            <a:off x="3408784" y="1701007"/>
            <a:ext cx="28194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Immagine 8" descr="IMG_00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19550" r="3680" b="12201"/>
          <a:stretch>
            <a:fillRect/>
          </a:stretch>
        </p:blipFill>
        <p:spPr bwMode="auto">
          <a:xfrm>
            <a:off x="683022" y="1773238"/>
            <a:ext cx="273685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91593"/>
      </p:ext>
    </p:extLst>
  </p:cSld>
  <p:clrMapOvr>
    <a:masterClrMapping/>
  </p:clrMapOvr>
  <p:transition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3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algn="ctr"/>
            <a:r>
              <a:rPr lang="it-IT" altLang="it-IT" dirty="0"/>
              <a:t>Giochi e sport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889133"/>
              </p:ext>
            </p:extLst>
          </p:nvPr>
        </p:nvGraphicFramePr>
        <p:xfrm>
          <a:off x="899592" y="1294926"/>
          <a:ext cx="8137525" cy="5086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34">
                <a:tc>
                  <a:txBody>
                    <a:bodyPr/>
                    <a:lstStyle/>
                    <a:p>
                      <a:r>
                        <a:rPr lang="it-IT" sz="1800" dirty="0"/>
                        <a:t>Sport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298">
                <a:tc>
                  <a:txBody>
                    <a:bodyPr/>
                    <a:lstStyle/>
                    <a:p>
                      <a:r>
                        <a:rPr lang="it-IT" sz="1800" dirty="0"/>
                        <a:t>Calcio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Calcio dei gamberi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Calcio Ugandese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Ruba palla</a:t>
                      </a:r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298">
                <a:tc>
                  <a:txBody>
                    <a:bodyPr/>
                    <a:lstStyle/>
                    <a:p>
                      <a:r>
                        <a:rPr lang="it-IT" sz="1800" dirty="0"/>
                        <a:t>Pallavolo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Sotto la rete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Campo rovinato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 rilanciata</a:t>
                      </a:r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384">
                <a:tc>
                  <a:txBody>
                    <a:bodyPr/>
                    <a:lstStyle/>
                    <a:p>
                      <a:r>
                        <a:rPr lang="it-IT" sz="1800" dirty="0"/>
                        <a:t>Pallacanestro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 capitano 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Canestro mobile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L’uomo canestro</a:t>
                      </a:r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298">
                <a:tc>
                  <a:txBody>
                    <a:bodyPr/>
                    <a:lstStyle/>
                    <a:p>
                      <a:r>
                        <a:rPr lang="it-IT" sz="1800" dirty="0"/>
                        <a:t>Pallamano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 avvelenata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10 passaggi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 err="1"/>
                        <a:t>Tharonball</a:t>
                      </a:r>
                      <a:endParaRPr lang="it-IT" sz="1800" dirty="0"/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59">
                <a:tc>
                  <a:txBody>
                    <a:bodyPr/>
                    <a:lstStyle/>
                    <a:p>
                      <a:r>
                        <a:rPr lang="it-IT" sz="1800" dirty="0"/>
                        <a:t>Rugby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Fulmine a squadre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</a:t>
                      </a:r>
                      <a:r>
                        <a:rPr lang="it-IT" sz="1800" baseline="0" dirty="0"/>
                        <a:t> meta</a:t>
                      </a:r>
                      <a:endParaRPr lang="it-IT" sz="1800" dirty="0"/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Macchina del tempo</a:t>
                      </a:r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298">
                <a:tc>
                  <a:txBody>
                    <a:bodyPr/>
                    <a:lstStyle/>
                    <a:p>
                      <a:r>
                        <a:rPr lang="it-IT" sz="1800" dirty="0"/>
                        <a:t>Baseball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Alt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Lepri e cacciatori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pentagono</a:t>
                      </a:r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8681">
                <a:tc>
                  <a:txBody>
                    <a:bodyPr/>
                    <a:lstStyle/>
                    <a:p>
                      <a:r>
                        <a:rPr lang="it-IT" sz="1800" dirty="0"/>
                        <a:t>Beach volley</a:t>
                      </a:r>
                    </a:p>
                    <a:p>
                      <a:endParaRPr lang="it-IT" sz="1800" dirty="0"/>
                    </a:p>
                    <a:p>
                      <a:r>
                        <a:rPr lang="it-IT" sz="1800" dirty="0"/>
                        <a:t>Pallanuoto 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Oltre la linea</a:t>
                      </a:r>
                    </a:p>
                    <a:p>
                      <a:endParaRPr lang="it-IT" sz="1800" dirty="0"/>
                    </a:p>
                    <a:p>
                      <a:r>
                        <a:rPr lang="it-IT" sz="1800" dirty="0"/>
                        <a:t>Fulmine in  h2o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Campo rovinato 2</a:t>
                      </a:r>
                    </a:p>
                    <a:p>
                      <a:endParaRPr lang="it-IT" sz="1800" dirty="0"/>
                    </a:p>
                    <a:p>
                      <a:r>
                        <a:rPr lang="it-IT" sz="1800" dirty="0"/>
                        <a:t>I 3 passaggi</a:t>
                      </a:r>
                    </a:p>
                  </a:txBody>
                  <a:tcPr marL="91447" marR="91447" marT="45718" marB="45718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Le 4 isole con rete</a:t>
                      </a:r>
                    </a:p>
                    <a:p>
                      <a:endParaRPr lang="it-IT" sz="1800" dirty="0"/>
                    </a:p>
                    <a:p>
                      <a:r>
                        <a:rPr lang="it-IT" sz="1800" dirty="0"/>
                        <a:t>Palla</a:t>
                      </a:r>
                      <a:r>
                        <a:rPr lang="it-IT" sz="1800" baseline="0" dirty="0"/>
                        <a:t> corsa</a:t>
                      </a:r>
                      <a:endParaRPr lang="it-IT" sz="1800" dirty="0"/>
                    </a:p>
                    <a:p>
                      <a:endParaRPr lang="it-IT" sz="1800" dirty="0"/>
                    </a:p>
                  </a:txBody>
                  <a:tcPr marL="91447" marR="91447" marT="45718" marB="4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23171"/>
      </p:ext>
    </p:extLst>
  </p:cSld>
  <p:clrMapOvr>
    <a:masterClrMapping/>
  </p:clrMapOvr>
  <p:transition advClick="0" advTm="5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85531"/>
              </p:ext>
            </p:extLst>
          </p:nvPr>
        </p:nvGraphicFramePr>
        <p:xfrm>
          <a:off x="899592" y="981075"/>
          <a:ext cx="8137525" cy="4956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7425">
                <a:tc>
                  <a:txBody>
                    <a:bodyPr/>
                    <a:lstStyle/>
                    <a:p>
                      <a:r>
                        <a:rPr lang="it-IT" sz="1800" dirty="0"/>
                        <a:t>Sport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r>
                        <a:rPr lang="it-IT" sz="1800" dirty="0"/>
                        <a:t>Tennis 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Grande</a:t>
                      </a:r>
                      <a:r>
                        <a:rPr lang="it-IT" sz="1800" baseline="0" dirty="0"/>
                        <a:t> caccia</a:t>
                      </a:r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Lo scambio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Tiro al birillo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r>
                        <a:rPr lang="it-IT" sz="1800" dirty="0"/>
                        <a:t>Tiro con l’arco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Caccia all’orso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Testa o croce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Tiro dichiarato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408">
                <a:tc>
                  <a:txBody>
                    <a:bodyPr/>
                    <a:lstStyle/>
                    <a:p>
                      <a:r>
                        <a:rPr lang="it-IT" sz="1800" dirty="0" err="1"/>
                        <a:t>Badmintol</a:t>
                      </a:r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Svuota</a:t>
                      </a:r>
                      <a:r>
                        <a:rPr lang="it-IT" sz="1800" baseline="0" dirty="0"/>
                        <a:t> campo </a:t>
                      </a:r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Fiocco rilanciato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Fiocco messaggero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r>
                        <a:rPr lang="it-IT" sz="1800" dirty="0"/>
                        <a:t>Golf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cerchio che cammina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 4 passaggi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Tiro goal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518">
                <a:tc>
                  <a:txBody>
                    <a:bodyPr/>
                    <a:lstStyle/>
                    <a:p>
                      <a:r>
                        <a:rPr lang="it-IT" sz="1800" dirty="0"/>
                        <a:t>Scherma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Battaglia navale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sfida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Spingi la palla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r>
                        <a:rPr lang="it-IT" sz="1800" dirty="0"/>
                        <a:t>Canoa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Mosca cieca guidata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Guida la canoa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Torna a casa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552">
                <a:tc>
                  <a:txBody>
                    <a:bodyPr/>
                    <a:lstStyle/>
                    <a:p>
                      <a:r>
                        <a:rPr lang="it-IT" sz="1800" dirty="0"/>
                        <a:t>Vela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corsa dei soffi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catapulta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Vado diritto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930855"/>
      </p:ext>
    </p:extLst>
  </p:cSld>
  <p:clrMapOvr>
    <a:masterClrMapping/>
  </p:clrMapOvr>
  <p:transition advClick="0" advTm="5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039544"/>
              </p:ext>
            </p:extLst>
          </p:nvPr>
        </p:nvGraphicFramePr>
        <p:xfrm>
          <a:off x="898971" y="981075"/>
          <a:ext cx="8137525" cy="5264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7369">
                <a:tc>
                  <a:txBody>
                    <a:bodyPr/>
                    <a:lstStyle/>
                    <a:p>
                      <a:r>
                        <a:rPr lang="it-IT" sz="1800" dirty="0"/>
                        <a:t>Sport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44">
                <a:tc>
                  <a:txBody>
                    <a:bodyPr/>
                    <a:lstStyle/>
                    <a:p>
                      <a:r>
                        <a:rPr lang="it-IT" sz="1800" dirty="0"/>
                        <a:t>Pattinaggio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gioco del semaforo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macchina del tempo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 errante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44">
                <a:tc>
                  <a:txBody>
                    <a:bodyPr/>
                    <a:lstStyle/>
                    <a:p>
                      <a:r>
                        <a:rPr lang="it-IT" sz="1800" dirty="0"/>
                        <a:t>Ciclismo/BMX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gioco delle case guidato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corsa dei postini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traghettatore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367">
                <a:tc>
                  <a:txBody>
                    <a:bodyPr/>
                    <a:lstStyle/>
                    <a:p>
                      <a:r>
                        <a:rPr lang="it-IT" sz="1800" dirty="0"/>
                        <a:t>Equitazione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corsa delle </a:t>
                      </a:r>
                      <a:r>
                        <a:rPr lang="it-IT" sz="1800" dirty="0" err="1"/>
                        <a:t>cariole</a:t>
                      </a:r>
                      <a:endParaRPr lang="it-IT" sz="1800" dirty="0"/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fantino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Un passo alla volta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44">
                <a:tc>
                  <a:txBody>
                    <a:bodyPr/>
                    <a:lstStyle/>
                    <a:p>
                      <a:r>
                        <a:rPr lang="it-IT" sz="1800" dirty="0"/>
                        <a:t>Atletica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L’orologio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</a:t>
                      </a:r>
                      <a:r>
                        <a:rPr lang="it-IT" sz="1800" dirty="0" err="1"/>
                        <a:t>maratonda</a:t>
                      </a:r>
                      <a:endParaRPr lang="it-IT" sz="1800" dirty="0"/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fazzoletto in cerchio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480">
                <a:tc>
                  <a:txBody>
                    <a:bodyPr/>
                    <a:lstStyle/>
                    <a:p>
                      <a:r>
                        <a:rPr lang="it-IT" sz="1800" dirty="0"/>
                        <a:t>Judo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fazzoletto a squadre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 doganieri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buttafuori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285">
                <a:tc>
                  <a:txBody>
                    <a:bodyPr/>
                    <a:lstStyle/>
                    <a:p>
                      <a:r>
                        <a:rPr lang="it-IT" sz="1800" dirty="0"/>
                        <a:t>Karate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Lepri cani e cacciatori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mannaia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Ruba mollette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518">
                <a:tc>
                  <a:txBody>
                    <a:bodyPr/>
                    <a:lstStyle/>
                    <a:p>
                      <a:r>
                        <a:rPr lang="it-IT" sz="1800" dirty="0"/>
                        <a:t>Nuoto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Prendersi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Ladri contro ladri</a:t>
                      </a: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Palla messaggera</a:t>
                      </a:r>
                    </a:p>
                  </a:txBody>
                  <a:tcPr marL="91447" marR="91447" marT="45717" marB="457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140510"/>
      </p:ext>
    </p:extLst>
  </p:cSld>
  <p:clrMapOvr>
    <a:masterClrMapping/>
  </p:clrMapOvr>
  <p:transition advClick="0" advTm="5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514572"/>
              </p:ext>
            </p:extLst>
          </p:nvPr>
        </p:nvGraphicFramePr>
        <p:xfrm>
          <a:off x="899592" y="1209129"/>
          <a:ext cx="8137525" cy="4956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7425">
                <a:tc>
                  <a:txBody>
                    <a:bodyPr/>
                    <a:lstStyle/>
                    <a:p>
                      <a:r>
                        <a:rPr lang="it-IT" sz="1800" dirty="0"/>
                        <a:t>Sport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riscaldamento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strategico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Gioco  tecnico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r>
                        <a:rPr lang="it-IT" sz="1800" dirty="0"/>
                        <a:t>Arrampicata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Dentro e fuori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guado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Prendi</a:t>
                      </a:r>
                      <a:r>
                        <a:rPr lang="it-IT" sz="1800" baseline="0" dirty="0"/>
                        <a:t> e scappa</a:t>
                      </a:r>
                      <a:endParaRPr lang="it-IT" sz="1800" dirty="0"/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r>
                        <a:rPr lang="it-IT" sz="1800" dirty="0"/>
                        <a:t>Pesca sportiva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cacciatore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Lancio preciso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rete dei pesci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408">
                <a:tc>
                  <a:txBody>
                    <a:bodyPr/>
                    <a:lstStyle/>
                    <a:p>
                      <a:r>
                        <a:rPr lang="it-IT" sz="1800" dirty="0" err="1"/>
                        <a:t>Orientering</a:t>
                      </a:r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gioco delle case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dispensa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gioco dei mimi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r>
                        <a:rPr lang="it-IT" sz="1800" dirty="0"/>
                        <a:t>Ginnastica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Il bruco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La corsa dei tronchi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Salta il pozzo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518">
                <a:tc>
                  <a:txBody>
                    <a:bodyPr/>
                    <a:lstStyle/>
                    <a:p>
                      <a:r>
                        <a:rPr lang="it-IT" sz="1800" dirty="0"/>
                        <a:t>Bocce 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Caccia matta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Punto birillo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Battaglia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318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552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361205"/>
      </p:ext>
    </p:extLst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80400" cy="503237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rPr>
              <a:t>LA PALLAMANO</a:t>
            </a:r>
          </a:p>
        </p:txBody>
      </p:sp>
      <p:pic>
        <p:nvPicPr>
          <p:cNvPr id="3" name="Immagine 2" descr="MC900250166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57785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80719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23728" y="548680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“il passaggio”</a:t>
            </a:r>
          </a:p>
        </p:txBody>
      </p:sp>
      <p:pic>
        <p:nvPicPr>
          <p:cNvPr id="5123" name="Immagine 7" descr="giochi1_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0503" r="4443" b="15149"/>
          <a:stretch>
            <a:fillRect/>
          </a:stretch>
        </p:blipFill>
        <p:spPr bwMode="auto">
          <a:xfrm>
            <a:off x="2843808" y="1616075"/>
            <a:ext cx="3816424" cy="531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332310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332656"/>
            <a:ext cx="7704856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“Il tiro”  </a:t>
            </a:r>
          </a:p>
        </p:txBody>
      </p:sp>
      <p:pic>
        <p:nvPicPr>
          <p:cNvPr id="6147" name="Immagine 7" descr="giochi1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2199" r="20457" b="13251"/>
          <a:stretch>
            <a:fillRect/>
          </a:stretch>
        </p:blipFill>
        <p:spPr bwMode="auto">
          <a:xfrm>
            <a:off x="2915817" y="1268413"/>
            <a:ext cx="3816424" cy="542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556483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907704" y="332656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“tiro con strategia”</a:t>
            </a:r>
          </a:p>
        </p:txBody>
      </p:sp>
      <p:pic>
        <p:nvPicPr>
          <p:cNvPr id="7171" name="Immagine 10" descr="giochi1_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12201" r="24014" b="14301"/>
          <a:stretch>
            <a:fillRect/>
          </a:stretch>
        </p:blipFill>
        <p:spPr bwMode="auto">
          <a:xfrm>
            <a:off x="2747494" y="1196974"/>
            <a:ext cx="3768722" cy="561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245746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907704" y="314653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“il tiro collaborando”</a:t>
            </a:r>
          </a:p>
        </p:txBody>
      </p:sp>
      <p:pic>
        <p:nvPicPr>
          <p:cNvPr id="8195" name="Immagine 10" descr="giochi1_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1151" r="21465" b="19550"/>
          <a:stretch>
            <a:fillRect/>
          </a:stretch>
        </p:blipFill>
        <p:spPr bwMode="auto">
          <a:xfrm>
            <a:off x="2843808" y="1196975"/>
            <a:ext cx="4080325" cy="549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02701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123728" y="332656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“il passaggio collaborando”</a:t>
            </a:r>
          </a:p>
        </p:txBody>
      </p:sp>
      <p:pic>
        <p:nvPicPr>
          <p:cNvPr id="9219" name="Immagine 7" descr="giochi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t="12201" r="8134" b="15350"/>
          <a:stretch>
            <a:fillRect/>
          </a:stretch>
        </p:blipFill>
        <p:spPr bwMode="auto">
          <a:xfrm>
            <a:off x="3131840" y="1412776"/>
            <a:ext cx="3719814" cy="558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09163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23728" y="314653"/>
            <a:ext cx="5400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Imparare giocando </a:t>
            </a:r>
          </a:p>
          <a:p>
            <a:pPr algn="ctr">
              <a:defRPr/>
            </a:pPr>
            <a:r>
              <a:rPr lang="it-IT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“la partita ”</a:t>
            </a:r>
          </a:p>
        </p:txBody>
      </p:sp>
      <p:pic>
        <p:nvPicPr>
          <p:cNvPr id="11267" name="Immagine 6" descr="giochi_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t="14301" b="15750"/>
          <a:stretch>
            <a:fillRect/>
          </a:stretch>
        </p:blipFill>
        <p:spPr bwMode="auto">
          <a:xfrm>
            <a:off x="2987824" y="1212401"/>
            <a:ext cx="4104456" cy="545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9024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9212</TotalTime>
  <Pages>0</Pages>
  <Words>503</Words>
  <Characters>0</Characters>
  <Application>Microsoft Office PowerPoint</Application>
  <PresentationFormat>Presentazione su schermo (4:3)</PresentationFormat>
  <Lines>0</Lines>
  <Paragraphs>219</Paragraphs>
  <Slides>26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26</vt:i4>
      </vt:variant>
    </vt:vector>
  </HeadingPairs>
  <TitlesOfParts>
    <vt:vector size="36" baseType="lpstr">
      <vt:lpstr>Arial</vt:lpstr>
      <vt:lpstr>Calibri</vt:lpstr>
      <vt:lpstr>Gill Sans</vt:lpstr>
      <vt:lpstr>Times New Roman</vt:lpstr>
      <vt:lpstr>Verdana</vt:lpstr>
      <vt:lpstr>Struttura personalizzata</vt:lpstr>
      <vt:lpstr>1_Struttura personalizzata</vt:lpstr>
      <vt:lpstr>2_Struttura personalizzata</vt:lpstr>
      <vt:lpstr>3_Struttura personalizzata</vt:lpstr>
      <vt:lpstr>Tema di Office</vt:lpstr>
      <vt:lpstr>Presentazione standard di PowerPoint</vt:lpstr>
      <vt:lpstr>                            da modificare ed adattare secondo le regole del distanziamento variando gli spazi e il numero dei giocatori</vt:lpstr>
      <vt:lpstr>LA PALLAMANO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TENNIS</vt:lpstr>
      <vt:lpstr>Presentazione standard di PowerPoint</vt:lpstr>
      <vt:lpstr>Presentazione standard di PowerPoint</vt:lpstr>
      <vt:lpstr>Presentazione standard di PowerPoint</vt:lpstr>
      <vt:lpstr>Calcio</vt:lpstr>
      <vt:lpstr>Pallavolo</vt:lpstr>
      <vt:lpstr>Pallacanestro</vt:lpstr>
      <vt:lpstr>Pallamano</vt:lpstr>
      <vt:lpstr>Rugby</vt:lpstr>
      <vt:lpstr>Tiro con l’arco</vt:lpstr>
      <vt:lpstr>Atletica </vt:lpstr>
      <vt:lpstr> Arrampicata </vt:lpstr>
      <vt:lpstr>Giochi e sport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Muda</dc:creator>
  <cp:lastModifiedBy>Cristina Caprile</cp:lastModifiedBy>
  <cp:revision>1700</cp:revision>
  <cp:lastPrinted>2016-03-10T15:12:12Z</cp:lastPrinted>
  <dcterms:modified xsi:type="dcterms:W3CDTF">2020-06-29T16:06:00Z</dcterms:modified>
</cp:coreProperties>
</file>